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0"/>
  </p:notesMasterIdLst>
  <p:sldIdLst>
    <p:sldId id="422" r:id="rId6"/>
    <p:sldId id="2147473400" r:id="rId7"/>
    <p:sldId id="2147473401" r:id="rId8"/>
    <p:sldId id="2147473402"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00B4F3-8F6C-4E09-9AFF-75653A823589}" v="8" dt="2025-11-19T17:29:50.7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90" d="100"/>
          <a:sy n="90" d="100"/>
        </p:scale>
        <p:origin x="30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brina GASSAMA" userId="2542cd48-afb7-45be-bc88-72299028f92b" providerId="ADAL" clId="{3A993999-39EF-4B48-BADE-6320B4B32DB5}"/>
    <pc:docChg chg="undo custSel modSld">
      <pc:chgData name="Sabrina GASSAMA" userId="2542cd48-afb7-45be-bc88-72299028f92b" providerId="ADAL" clId="{3A993999-39EF-4B48-BADE-6320B4B32DB5}" dt="2025-11-19T17:31:55.329" v="172" actId="108"/>
      <pc:docMkLst>
        <pc:docMk/>
      </pc:docMkLst>
      <pc:sldChg chg="addSp delSp modSp mod">
        <pc:chgData name="Sabrina GASSAMA" userId="2542cd48-afb7-45be-bc88-72299028f92b" providerId="ADAL" clId="{3A993999-39EF-4B48-BADE-6320B4B32DB5}" dt="2025-11-19T17:31:55.329" v="172" actId="108"/>
        <pc:sldMkLst>
          <pc:docMk/>
          <pc:sldMk cId="1789979240" sldId="2147473402"/>
        </pc:sldMkLst>
        <pc:spChg chg="add mod">
          <ac:chgData name="Sabrina GASSAMA" userId="2542cd48-afb7-45be-bc88-72299028f92b" providerId="ADAL" clId="{3A993999-39EF-4B48-BADE-6320B4B32DB5}" dt="2025-11-19T17:26:05.278" v="110" actId="108"/>
          <ac:spMkLst>
            <pc:docMk/>
            <pc:sldMk cId="1789979240" sldId="2147473402"/>
            <ac:spMk id="4" creationId="{DCB77D5E-7DD0-574B-59D0-53C4F4A9C473}"/>
          </ac:spMkLst>
        </pc:spChg>
        <pc:spChg chg="mod">
          <ac:chgData name="Sabrina GASSAMA" userId="2542cd48-afb7-45be-bc88-72299028f92b" providerId="ADAL" clId="{3A993999-39EF-4B48-BADE-6320B4B32DB5}" dt="2025-11-19T17:26:54.854" v="118" actId="108"/>
          <ac:spMkLst>
            <pc:docMk/>
            <pc:sldMk cId="1789979240" sldId="2147473402"/>
            <ac:spMk id="7" creationId="{9EBBE69B-8CDF-6B9A-9949-904E561E7F93}"/>
          </ac:spMkLst>
        </pc:spChg>
        <pc:spChg chg="add mod">
          <ac:chgData name="Sabrina GASSAMA" userId="2542cd48-afb7-45be-bc88-72299028f92b" providerId="ADAL" clId="{3A993999-39EF-4B48-BADE-6320B4B32DB5}" dt="2025-11-19T17:22:17.124" v="106" actId="20577"/>
          <ac:spMkLst>
            <pc:docMk/>
            <pc:sldMk cId="1789979240" sldId="2147473402"/>
            <ac:spMk id="8" creationId="{C585E2A8-5E82-9A94-CC24-CFC955A7CFAB}"/>
          </ac:spMkLst>
        </pc:spChg>
        <pc:spChg chg="mod">
          <ac:chgData name="Sabrina GASSAMA" userId="2542cd48-afb7-45be-bc88-72299028f92b" providerId="ADAL" clId="{3A993999-39EF-4B48-BADE-6320B4B32DB5}" dt="2025-11-19T17:21:28.824" v="78"/>
          <ac:spMkLst>
            <pc:docMk/>
            <pc:sldMk cId="1789979240" sldId="2147473402"/>
            <ac:spMk id="9" creationId="{A743FE77-B735-B4A1-A530-5446BA5609CD}"/>
          </ac:spMkLst>
        </pc:spChg>
        <pc:spChg chg="add mod">
          <ac:chgData name="Sabrina GASSAMA" userId="2542cd48-afb7-45be-bc88-72299028f92b" providerId="ADAL" clId="{3A993999-39EF-4B48-BADE-6320B4B32DB5}" dt="2025-11-19T17:27:01.373" v="119" actId="108"/>
          <ac:spMkLst>
            <pc:docMk/>
            <pc:sldMk cId="1789979240" sldId="2147473402"/>
            <ac:spMk id="16" creationId="{0E22EB5B-57EA-AE49-0421-67495E962381}"/>
          </ac:spMkLst>
        </pc:spChg>
        <pc:spChg chg="mod">
          <ac:chgData name="Sabrina GASSAMA" userId="2542cd48-afb7-45be-bc88-72299028f92b" providerId="ADAL" clId="{3A993999-39EF-4B48-BADE-6320B4B32DB5}" dt="2025-11-19T17:21:19.353" v="76" actId="114"/>
          <ac:spMkLst>
            <pc:docMk/>
            <pc:sldMk cId="1789979240" sldId="2147473402"/>
            <ac:spMk id="19" creationId="{B17A1A4B-7D94-8663-DA9B-8BED9C337D19}"/>
          </ac:spMkLst>
        </pc:spChg>
        <pc:spChg chg="add mod">
          <ac:chgData name="Sabrina GASSAMA" userId="2542cd48-afb7-45be-bc88-72299028f92b" providerId="ADAL" clId="{3A993999-39EF-4B48-BADE-6320B4B32DB5}" dt="2025-11-19T17:27:46.794" v="127" actId="108"/>
          <ac:spMkLst>
            <pc:docMk/>
            <pc:sldMk cId="1789979240" sldId="2147473402"/>
            <ac:spMk id="25" creationId="{C08D2DF4-7D1A-E995-B45E-C3368DF9E522}"/>
          </ac:spMkLst>
        </pc:spChg>
        <pc:spChg chg="add mod">
          <ac:chgData name="Sabrina GASSAMA" userId="2542cd48-afb7-45be-bc88-72299028f92b" providerId="ADAL" clId="{3A993999-39EF-4B48-BADE-6320B4B32DB5}" dt="2025-11-19T17:28:36.465" v="136" actId="108"/>
          <ac:spMkLst>
            <pc:docMk/>
            <pc:sldMk cId="1789979240" sldId="2147473402"/>
            <ac:spMk id="29" creationId="{81EC9BEE-4565-657D-5EA3-30B43ECA225D}"/>
          </ac:spMkLst>
        </pc:spChg>
        <pc:spChg chg="add mod">
          <ac:chgData name="Sabrina GASSAMA" userId="2542cd48-afb7-45be-bc88-72299028f92b" providerId="ADAL" clId="{3A993999-39EF-4B48-BADE-6320B4B32DB5}" dt="2025-11-19T17:29:27.228" v="145" actId="108"/>
          <ac:spMkLst>
            <pc:docMk/>
            <pc:sldMk cId="1789979240" sldId="2147473402"/>
            <ac:spMk id="34" creationId="{F6290ABF-39C3-CECB-7BB1-75EF0C05F4A9}"/>
          </ac:spMkLst>
        </pc:spChg>
        <pc:spChg chg="add mod">
          <ac:chgData name="Sabrina GASSAMA" userId="2542cd48-afb7-45be-bc88-72299028f92b" providerId="ADAL" clId="{3A993999-39EF-4B48-BADE-6320B4B32DB5}" dt="2025-11-19T17:31:32.593" v="169" actId="108"/>
          <ac:spMkLst>
            <pc:docMk/>
            <pc:sldMk cId="1789979240" sldId="2147473402"/>
            <ac:spMk id="38" creationId="{612F54DB-B8AB-FC17-AD03-B2DA3D88B019}"/>
          </ac:spMkLst>
        </pc:spChg>
        <pc:spChg chg="add mod">
          <ac:chgData name="Sabrina GASSAMA" userId="2542cd48-afb7-45be-bc88-72299028f92b" providerId="ADAL" clId="{3A993999-39EF-4B48-BADE-6320B4B32DB5}" dt="2025-11-19T17:31:55.329" v="172" actId="108"/>
          <ac:spMkLst>
            <pc:docMk/>
            <pc:sldMk cId="1789979240" sldId="2147473402"/>
            <ac:spMk id="39" creationId="{511162C0-02F2-5B9B-F0C1-F1141F4ECBF7}"/>
          </ac:spMkLst>
        </pc:spChg>
        <pc:graphicFrameChg chg="add del">
          <ac:chgData name="Sabrina GASSAMA" userId="2542cd48-afb7-45be-bc88-72299028f92b" providerId="ADAL" clId="{3A993999-39EF-4B48-BADE-6320B4B32DB5}" dt="2025-11-19T17:18:56.092" v="1"/>
          <ac:graphicFrameMkLst>
            <pc:docMk/>
            <pc:sldMk cId="1789979240" sldId="2147473402"/>
            <ac:graphicFrameMk id="4" creationId="{992FF9D4-3B48-B9F2-D561-C008F6A12E42}"/>
          </ac:graphicFrameMkLst>
        </pc:graphicFrameChg>
        <pc:picChg chg="mod">
          <ac:chgData name="Sabrina GASSAMA" userId="2542cd48-afb7-45be-bc88-72299028f92b" providerId="ADAL" clId="{3A993999-39EF-4B48-BADE-6320B4B32DB5}" dt="2025-11-19T17:30:00.260" v="149" actId="1076"/>
          <ac:picMkLst>
            <pc:docMk/>
            <pc:sldMk cId="1789979240" sldId="2147473402"/>
            <ac:picMk id="3" creationId="{0674C3BD-3AB9-FA96-E1C4-E2EEFCD0E67E}"/>
          </ac:picMkLst>
        </pc:picChg>
        <pc:cxnChg chg="del">
          <ac:chgData name="Sabrina GASSAMA" userId="2542cd48-afb7-45be-bc88-72299028f92b" providerId="ADAL" clId="{3A993999-39EF-4B48-BADE-6320B4B32DB5}" dt="2025-11-19T17:31:07.721" v="163" actId="478"/>
          <ac:cxnSpMkLst>
            <pc:docMk/>
            <pc:sldMk cId="1789979240" sldId="2147473402"/>
            <ac:cxnSpMk id="6" creationId="{03D82E66-6EA8-5F91-53A0-7EADC59E4CB8}"/>
          </ac:cxnSpMkLst>
        </pc:cxnChg>
        <pc:cxnChg chg="add del mod">
          <ac:chgData name="Sabrina GASSAMA" userId="2542cd48-afb7-45be-bc88-72299028f92b" providerId="ADAL" clId="{3A993999-39EF-4B48-BADE-6320B4B32DB5}" dt="2025-11-19T17:30:57.652" v="157" actId="478"/>
          <ac:cxnSpMkLst>
            <pc:docMk/>
            <pc:sldMk cId="1789979240" sldId="2147473402"/>
            <ac:cxnSpMk id="11" creationId="{CFC94D60-5A0B-61B6-2CBB-342FA3E480BC}"/>
          </ac:cxnSpMkLst>
        </pc:cxnChg>
        <pc:cxnChg chg="add del mod">
          <ac:chgData name="Sabrina GASSAMA" userId="2542cd48-afb7-45be-bc88-72299028f92b" providerId="ADAL" clId="{3A993999-39EF-4B48-BADE-6320B4B32DB5}" dt="2025-11-19T17:31:00.772" v="159" actId="478"/>
          <ac:cxnSpMkLst>
            <pc:docMk/>
            <pc:sldMk cId="1789979240" sldId="2147473402"/>
            <ac:cxnSpMk id="17" creationId="{6B4A56F3-95B9-2EC7-9598-8EC9508A7ADA}"/>
          </ac:cxnSpMkLst>
        </pc:cxnChg>
        <pc:cxnChg chg="del">
          <ac:chgData name="Sabrina GASSAMA" userId="2542cd48-afb7-45be-bc88-72299028f92b" providerId="ADAL" clId="{3A993999-39EF-4B48-BADE-6320B4B32DB5}" dt="2025-11-19T17:31:05.841" v="162" actId="478"/>
          <ac:cxnSpMkLst>
            <pc:docMk/>
            <pc:sldMk cId="1789979240" sldId="2147473402"/>
            <ac:cxnSpMk id="20" creationId="{35D57F75-60C7-9B42-C5D1-23963FAEB3CA}"/>
          </ac:cxnSpMkLst>
        </pc:cxnChg>
        <pc:cxnChg chg="del mod">
          <ac:chgData name="Sabrina GASSAMA" userId="2542cd48-afb7-45be-bc88-72299028f92b" providerId="ADAL" clId="{3A993999-39EF-4B48-BADE-6320B4B32DB5}" dt="2025-11-19T17:31:02.146" v="160" actId="478"/>
          <ac:cxnSpMkLst>
            <pc:docMk/>
            <pc:sldMk cId="1789979240" sldId="2147473402"/>
            <ac:cxnSpMk id="22" creationId="{677080D0-87DA-9B1A-1553-51186FFB828C}"/>
          </ac:cxnSpMkLst>
        </pc:cxnChg>
        <pc:cxnChg chg="del">
          <ac:chgData name="Sabrina GASSAMA" userId="2542cd48-afb7-45be-bc88-72299028f92b" providerId="ADAL" clId="{3A993999-39EF-4B48-BADE-6320B4B32DB5}" dt="2025-11-19T17:30:56.132" v="156" actId="478"/>
          <ac:cxnSpMkLst>
            <pc:docMk/>
            <pc:sldMk cId="1789979240" sldId="2147473402"/>
            <ac:cxnSpMk id="24" creationId="{EEC8EEDD-40AE-E1E3-FBF7-A5B27C2EAC88}"/>
          </ac:cxnSpMkLst>
        </pc:cxnChg>
        <pc:cxnChg chg="add del mod">
          <ac:chgData name="Sabrina GASSAMA" userId="2542cd48-afb7-45be-bc88-72299028f92b" providerId="ADAL" clId="{3A993999-39EF-4B48-BADE-6320B4B32DB5}" dt="2025-11-19T17:30:59.438" v="158" actId="478"/>
          <ac:cxnSpMkLst>
            <pc:docMk/>
            <pc:sldMk cId="1789979240" sldId="2147473402"/>
            <ac:cxnSpMk id="26" creationId="{69DA2F1F-1CBB-CE05-1E0F-0619B6C883F2}"/>
          </ac:cxnSpMkLst>
        </pc:cxnChg>
        <pc:cxnChg chg="add del mod">
          <ac:chgData name="Sabrina GASSAMA" userId="2542cd48-afb7-45be-bc88-72299028f92b" providerId="ADAL" clId="{3A993999-39EF-4B48-BADE-6320B4B32DB5}" dt="2025-11-19T17:31:03.497" v="161" actId="478"/>
          <ac:cxnSpMkLst>
            <pc:docMk/>
            <pc:sldMk cId="1789979240" sldId="2147473402"/>
            <ac:cxnSpMk id="30" creationId="{A861ED10-360F-04D8-B008-4B1F7161A342}"/>
          </ac:cxnSpMkLst>
        </pc:cxnChg>
        <pc:cxnChg chg="add del mod">
          <ac:chgData name="Sabrina GASSAMA" userId="2542cd48-afb7-45be-bc88-72299028f92b" providerId="ADAL" clId="{3A993999-39EF-4B48-BADE-6320B4B32DB5}" dt="2025-11-19T17:30:54.328" v="155" actId="478"/>
          <ac:cxnSpMkLst>
            <pc:docMk/>
            <pc:sldMk cId="1789979240" sldId="2147473402"/>
            <ac:cxnSpMk id="35" creationId="{7329DA74-CCF5-BE7A-7BCE-DCDC49D74F6A}"/>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B9C7F-BA27-42B5-B068-6BD74F274632}" type="datetimeFigureOut">
              <a:rPr lang="fr-FR" smtClean="0"/>
              <a:t>19/11/2025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F5D6FD-5421-4344-A49E-92F3D64BA1D1}" type="slidenum">
              <a:rPr lang="fr-FR" smtClean="0"/>
              <a:t>‹N°›</a:t>
            </a:fld>
            <a:endParaRPr lang="fr-FR"/>
          </a:p>
        </p:txBody>
      </p:sp>
    </p:spTree>
    <p:extLst>
      <p:ext uri="{BB962C8B-B14F-4D97-AF65-F5344CB8AC3E}">
        <p14:creationId xmlns:p14="http://schemas.microsoft.com/office/powerpoint/2010/main" val="1487942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2F5D6FD-5421-4344-A49E-92F3D64BA1D1}" type="slidenum">
              <a:rPr lang="fr-FR" smtClean="0"/>
              <a:t>4</a:t>
            </a:fld>
            <a:endParaRPr lang="fr-FR"/>
          </a:p>
        </p:txBody>
      </p:sp>
    </p:spTree>
    <p:extLst>
      <p:ext uri="{BB962C8B-B14F-4D97-AF65-F5344CB8AC3E}">
        <p14:creationId xmlns:p14="http://schemas.microsoft.com/office/powerpoint/2010/main" val="878991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9ACE82-947A-9A53-7C76-A186D273D04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0B8C155-5728-3AB4-337F-23CE0E94B3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F58CD19-5995-C6C4-4371-8A9D09603BC2}"/>
              </a:ext>
            </a:extLst>
          </p:cNvPr>
          <p:cNvSpPr>
            <a:spLocks noGrp="1"/>
          </p:cNvSpPr>
          <p:nvPr>
            <p:ph type="dt" sz="half" idx="10"/>
          </p:nvPr>
        </p:nvSpPr>
        <p:spPr/>
        <p:txBody>
          <a:bodyPr/>
          <a:lstStyle/>
          <a:p>
            <a:fld id="{76E2FA42-6B20-4785-89C8-13EB8A5B83D4}" type="datetimeFigureOut">
              <a:rPr lang="fr-FR" smtClean="0"/>
              <a:t>19/11/2025</a:t>
            </a:fld>
            <a:endParaRPr lang="fr-FR"/>
          </a:p>
        </p:txBody>
      </p:sp>
      <p:sp>
        <p:nvSpPr>
          <p:cNvPr id="5" name="Espace réservé du pied de page 4">
            <a:extLst>
              <a:ext uri="{FF2B5EF4-FFF2-40B4-BE49-F238E27FC236}">
                <a16:creationId xmlns:a16="http://schemas.microsoft.com/office/drawing/2014/main" id="{3008C494-D23E-C008-577D-68B556858AF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2E58FC2-107F-671D-8BFC-545DEC51EE67}"/>
              </a:ext>
            </a:extLst>
          </p:cNvPr>
          <p:cNvSpPr>
            <a:spLocks noGrp="1"/>
          </p:cNvSpPr>
          <p:nvPr>
            <p:ph type="sldNum" sz="quarter" idx="12"/>
          </p:nvPr>
        </p:nvSpPr>
        <p:spPr/>
        <p:txBody>
          <a:bodyPr/>
          <a:lstStyle/>
          <a:p>
            <a:fld id="{4260D871-E743-4DC8-AA72-2CF41AAF125C}" type="slidenum">
              <a:rPr lang="fr-FR" smtClean="0"/>
              <a:t>‹N°›</a:t>
            </a:fld>
            <a:endParaRPr lang="fr-FR"/>
          </a:p>
        </p:txBody>
      </p:sp>
    </p:spTree>
    <p:extLst>
      <p:ext uri="{BB962C8B-B14F-4D97-AF65-F5344CB8AC3E}">
        <p14:creationId xmlns:p14="http://schemas.microsoft.com/office/powerpoint/2010/main" val="3956062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261949-6DA6-16E9-21F0-D5D7880219B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5A6AB98-839C-A678-73C9-D9968A49588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0E9BA3B-653A-AFC6-DEDA-935614225A52}"/>
              </a:ext>
            </a:extLst>
          </p:cNvPr>
          <p:cNvSpPr>
            <a:spLocks noGrp="1"/>
          </p:cNvSpPr>
          <p:nvPr>
            <p:ph type="dt" sz="half" idx="10"/>
          </p:nvPr>
        </p:nvSpPr>
        <p:spPr/>
        <p:txBody>
          <a:bodyPr/>
          <a:lstStyle/>
          <a:p>
            <a:fld id="{76E2FA42-6B20-4785-89C8-13EB8A5B83D4}" type="datetimeFigureOut">
              <a:rPr lang="fr-FR" smtClean="0"/>
              <a:t>19/11/2025</a:t>
            </a:fld>
            <a:endParaRPr lang="fr-FR"/>
          </a:p>
        </p:txBody>
      </p:sp>
      <p:sp>
        <p:nvSpPr>
          <p:cNvPr id="5" name="Espace réservé du pied de page 4">
            <a:extLst>
              <a:ext uri="{FF2B5EF4-FFF2-40B4-BE49-F238E27FC236}">
                <a16:creationId xmlns:a16="http://schemas.microsoft.com/office/drawing/2014/main" id="{FCD14D4B-3F6C-0BCE-6A14-0B28C77C423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3C839AD-4A4E-CA9F-9792-5971A2D84384}"/>
              </a:ext>
            </a:extLst>
          </p:cNvPr>
          <p:cNvSpPr>
            <a:spLocks noGrp="1"/>
          </p:cNvSpPr>
          <p:nvPr>
            <p:ph type="sldNum" sz="quarter" idx="12"/>
          </p:nvPr>
        </p:nvSpPr>
        <p:spPr/>
        <p:txBody>
          <a:bodyPr/>
          <a:lstStyle/>
          <a:p>
            <a:fld id="{4260D871-E743-4DC8-AA72-2CF41AAF125C}" type="slidenum">
              <a:rPr lang="fr-FR" smtClean="0"/>
              <a:t>‹N°›</a:t>
            </a:fld>
            <a:endParaRPr lang="fr-FR"/>
          </a:p>
        </p:txBody>
      </p:sp>
    </p:spTree>
    <p:extLst>
      <p:ext uri="{BB962C8B-B14F-4D97-AF65-F5344CB8AC3E}">
        <p14:creationId xmlns:p14="http://schemas.microsoft.com/office/powerpoint/2010/main" val="336130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BDF45C1-0F76-2254-5372-298537990E1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23231E3-0E1A-C1E1-B2DA-A0FE8980A16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AA47CB8-E42D-9077-F718-04522C9AF352}"/>
              </a:ext>
            </a:extLst>
          </p:cNvPr>
          <p:cNvSpPr>
            <a:spLocks noGrp="1"/>
          </p:cNvSpPr>
          <p:nvPr>
            <p:ph type="dt" sz="half" idx="10"/>
          </p:nvPr>
        </p:nvSpPr>
        <p:spPr/>
        <p:txBody>
          <a:bodyPr/>
          <a:lstStyle/>
          <a:p>
            <a:fld id="{76E2FA42-6B20-4785-89C8-13EB8A5B83D4}" type="datetimeFigureOut">
              <a:rPr lang="fr-FR" smtClean="0"/>
              <a:t>19/11/2025</a:t>
            </a:fld>
            <a:endParaRPr lang="fr-FR"/>
          </a:p>
        </p:txBody>
      </p:sp>
      <p:sp>
        <p:nvSpPr>
          <p:cNvPr id="5" name="Espace réservé du pied de page 4">
            <a:extLst>
              <a:ext uri="{FF2B5EF4-FFF2-40B4-BE49-F238E27FC236}">
                <a16:creationId xmlns:a16="http://schemas.microsoft.com/office/drawing/2014/main" id="{BE986058-D1EB-5CD6-96D8-BAE37946BD0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4B3632A-9D9E-D74F-D388-2AEDC5F6FBE3}"/>
              </a:ext>
            </a:extLst>
          </p:cNvPr>
          <p:cNvSpPr>
            <a:spLocks noGrp="1"/>
          </p:cNvSpPr>
          <p:nvPr>
            <p:ph type="sldNum" sz="quarter" idx="12"/>
          </p:nvPr>
        </p:nvSpPr>
        <p:spPr/>
        <p:txBody>
          <a:bodyPr/>
          <a:lstStyle/>
          <a:p>
            <a:fld id="{4260D871-E743-4DC8-AA72-2CF41AAF125C}" type="slidenum">
              <a:rPr lang="fr-FR" smtClean="0"/>
              <a:t>‹N°›</a:t>
            </a:fld>
            <a:endParaRPr lang="fr-FR"/>
          </a:p>
        </p:txBody>
      </p:sp>
    </p:spTree>
    <p:extLst>
      <p:ext uri="{BB962C8B-B14F-4D97-AF65-F5344CB8AC3E}">
        <p14:creationId xmlns:p14="http://schemas.microsoft.com/office/powerpoint/2010/main" val="1460062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sposition Titre présentation Bleu STATIQUE">
    <p:bg>
      <p:bgPr>
        <a:solidFill>
          <a:srgbClr val="64B5F6"/>
        </a:solidFill>
        <a:effectLst/>
      </p:bgPr>
    </p:bg>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560D31C4-9161-E8CE-1237-5CCBFBC0C030}"/>
              </a:ext>
            </a:extLst>
          </p:cNvPr>
          <p:cNvSpPr>
            <a:spLocks noGrp="1"/>
          </p:cNvSpPr>
          <p:nvPr>
            <p:ph type="title" hasCustomPrompt="1"/>
          </p:nvPr>
        </p:nvSpPr>
        <p:spPr>
          <a:xfrm>
            <a:off x="650396" y="1630281"/>
            <a:ext cx="10094259" cy="1777410"/>
          </a:xfrm>
          <a:prstGeom prst="rect">
            <a:avLst/>
          </a:prstGeom>
        </p:spPr>
        <p:txBody>
          <a:bodyPr wrap="square" anchor="b" anchorCtr="0">
            <a:spAutoFit/>
          </a:bodyPr>
          <a:lstStyle>
            <a:lvl1pPr>
              <a:defRPr sz="6000" b="1" i="0">
                <a:solidFill>
                  <a:schemeClr val="bg1"/>
                </a:solidFill>
                <a:latin typeface="Segoe UI" panose="020B0502040204020203" pitchFamily="34" charset="0"/>
                <a:cs typeface="Segoe UI" panose="020B0502040204020203" pitchFamily="34" charset="0"/>
              </a:defRPr>
            </a:lvl1pPr>
          </a:lstStyle>
          <a:p>
            <a:r>
              <a:rPr lang="fr-FR" dirty="0"/>
              <a:t>Titre </a:t>
            </a:r>
            <a:br>
              <a:rPr lang="fr-FR" dirty="0"/>
            </a:br>
            <a:r>
              <a:rPr lang="fr-FR" dirty="0"/>
              <a:t>de la présentation</a:t>
            </a:r>
          </a:p>
        </p:txBody>
      </p:sp>
      <p:sp>
        <p:nvSpPr>
          <p:cNvPr id="4" name="Espace réservé du texte 29">
            <a:extLst>
              <a:ext uri="{FF2B5EF4-FFF2-40B4-BE49-F238E27FC236}">
                <a16:creationId xmlns:a16="http://schemas.microsoft.com/office/drawing/2014/main" id="{A78D1E4D-1AA5-4211-CD3A-2767C5091BC4}"/>
              </a:ext>
            </a:extLst>
          </p:cNvPr>
          <p:cNvSpPr>
            <a:spLocks noGrp="1"/>
          </p:cNvSpPr>
          <p:nvPr>
            <p:ph type="body" sz="quarter" idx="14" hasCustomPrompt="1"/>
          </p:nvPr>
        </p:nvSpPr>
        <p:spPr>
          <a:xfrm>
            <a:off x="650396" y="3745040"/>
            <a:ext cx="3596640" cy="403893"/>
          </a:xfrm>
          <a:prstGeom prst="rect">
            <a:avLst/>
          </a:prstGeom>
        </p:spPr>
        <p:txBody>
          <a:bodyPr wrap="square">
            <a:spAutoFit/>
          </a:bodyPr>
          <a:lstStyle>
            <a:lvl1pPr marL="0" indent="0">
              <a:buNone/>
              <a:defRPr sz="2200" b="0" i="0">
                <a:solidFill>
                  <a:schemeClr val="bg1"/>
                </a:solidFill>
                <a:latin typeface="Segoe UI" panose="020B0502040204020203" pitchFamily="34" charset="0"/>
                <a:cs typeface="Segoe UI" panose="020B0502040204020203" pitchFamily="34" charset="0"/>
              </a:defRPr>
            </a:lvl1pPr>
          </a:lstStyle>
          <a:p>
            <a:pPr lvl="0"/>
            <a:r>
              <a:rPr lang="fr-FR" dirty="0"/>
              <a:t>Date</a:t>
            </a:r>
          </a:p>
        </p:txBody>
      </p:sp>
      <p:sp>
        <p:nvSpPr>
          <p:cNvPr id="5" name="Espace réservé du pied de page 5">
            <a:extLst>
              <a:ext uri="{FF2B5EF4-FFF2-40B4-BE49-F238E27FC236}">
                <a16:creationId xmlns:a16="http://schemas.microsoft.com/office/drawing/2014/main" id="{CBAA83CE-2E3E-73A9-175C-A20672DA7D6E}"/>
              </a:ext>
            </a:extLst>
          </p:cNvPr>
          <p:cNvSpPr>
            <a:spLocks noGrp="1"/>
          </p:cNvSpPr>
          <p:nvPr>
            <p:ph type="ftr" sz="quarter" idx="15"/>
          </p:nvPr>
        </p:nvSpPr>
        <p:spPr>
          <a:xfrm>
            <a:off x="650395" y="6292967"/>
            <a:ext cx="5029201" cy="246221"/>
          </a:xfrm>
        </p:spPr>
        <p:txBody>
          <a:bodyPr/>
          <a:lstStyle>
            <a:lvl1pPr>
              <a:defRPr b="0" i="0">
                <a:latin typeface="Segoe UI" panose="020B0502040204020203" pitchFamily="34" charset="0"/>
                <a:cs typeface="Segoe UI" panose="020B0502040204020203" pitchFamily="34" charset="0"/>
              </a:defRPr>
            </a:lvl1pPr>
          </a:lstStyle>
          <a:p>
            <a:r>
              <a:rPr lang="fr-FR" dirty="0"/>
              <a:t>Nom de la direction</a:t>
            </a:r>
          </a:p>
          <a:p>
            <a:r>
              <a:rPr lang="fr-FR" dirty="0"/>
              <a:t>Nom de la présentation</a:t>
            </a:r>
          </a:p>
        </p:txBody>
      </p:sp>
      <p:sp>
        <p:nvSpPr>
          <p:cNvPr id="6" name="Forme libre 5">
            <a:extLst>
              <a:ext uri="{FF2B5EF4-FFF2-40B4-BE49-F238E27FC236}">
                <a16:creationId xmlns:a16="http://schemas.microsoft.com/office/drawing/2014/main" id="{5B6F165B-4372-7778-8EA4-FB286526C5B0}"/>
              </a:ext>
            </a:extLst>
          </p:cNvPr>
          <p:cNvSpPr/>
          <p:nvPr userDrawn="1"/>
        </p:nvSpPr>
        <p:spPr>
          <a:xfrm>
            <a:off x="8453575" y="5246166"/>
            <a:ext cx="3738425" cy="1611834"/>
          </a:xfrm>
          <a:custGeom>
            <a:avLst/>
            <a:gdLst>
              <a:gd name="connsiteX0" fmla="*/ 364856 w 1570820"/>
              <a:gd name="connsiteY0" fmla="*/ 1761 h 677264"/>
              <a:gd name="connsiteX1" fmla="*/ 444888 w 1570820"/>
              <a:gd name="connsiteY1" fmla="*/ 2598 h 677264"/>
              <a:gd name="connsiteX2" fmla="*/ 1570820 w 1570820"/>
              <a:gd name="connsiteY2" fmla="*/ 135814 h 677264"/>
              <a:gd name="connsiteX3" fmla="*/ 1570820 w 1570820"/>
              <a:gd name="connsiteY3" fmla="*/ 677264 h 677264"/>
              <a:gd name="connsiteX4" fmla="*/ 78269 w 1570820"/>
              <a:gd name="connsiteY4" fmla="*/ 677264 h 677264"/>
              <a:gd name="connsiteX5" fmla="*/ 42423 w 1570820"/>
              <a:gd name="connsiteY5" fmla="*/ 617436 h 677264"/>
              <a:gd name="connsiteX6" fmla="*/ 3164 w 1570820"/>
              <a:gd name="connsiteY6" fmla="*/ 375226 h 677264"/>
              <a:gd name="connsiteX7" fmla="*/ 364856 w 1570820"/>
              <a:gd name="connsiteY7" fmla="*/ 1761 h 677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0820" h="677264">
                <a:moveTo>
                  <a:pt x="364856" y="1761"/>
                </a:moveTo>
                <a:cubicBezTo>
                  <a:pt x="391043" y="-801"/>
                  <a:pt x="417819" y="-605"/>
                  <a:pt x="444888" y="2598"/>
                </a:cubicBezTo>
                <a:lnTo>
                  <a:pt x="1570820" y="135814"/>
                </a:lnTo>
                <a:lnTo>
                  <a:pt x="1570820" y="677264"/>
                </a:lnTo>
                <a:lnTo>
                  <a:pt x="78269" y="677264"/>
                </a:lnTo>
                <a:lnTo>
                  <a:pt x="42423" y="617436"/>
                </a:lnTo>
                <a:cubicBezTo>
                  <a:pt x="8050" y="545557"/>
                  <a:pt x="-7104" y="462013"/>
                  <a:pt x="3164" y="375226"/>
                </a:cubicBezTo>
                <a:cubicBezTo>
                  <a:pt x="27123" y="172721"/>
                  <a:pt x="181549" y="19690"/>
                  <a:pt x="364856" y="1761"/>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pic>
        <p:nvPicPr>
          <p:cNvPr id="7" name="Image 6" descr="Une image contenant Police, Graphique, capture d’écran, logo&#10;&#10;Description générée automatiquement">
            <a:extLst>
              <a:ext uri="{FF2B5EF4-FFF2-40B4-BE49-F238E27FC236}">
                <a16:creationId xmlns:a16="http://schemas.microsoft.com/office/drawing/2014/main" id="{C159AB3B-F220-C17A-C8BD-89D52FBA6025}"/>
              </a:ext>
            </a:extLst>
          </p:cNvPr>
          <p:cNvPicPr>
            <a:picLocks noChangeAspect="1"/>
          </p:cNvPicPr>
          <p:nvPr userDrawn="1"/>
        </p:nvPicPr>
        <p:blipFill>
          <a:blip r:embed="rId2"/>
          <a:stretch>
            <a:fillRect/>
          </a:stretch>
        </p:blipFill>
        <p:spPr>
          <a:xfrm>
            <a:off x="8481265" y="5285657"/>
            <a:ext cx="3710735" cy="1572344"/>
          </a:xfrm>
          <a:prstGeom prst="rect">
            <a:avLst/>
          </a:prstGeom>
        </p:spPr>
      </p:pic>
    </p:spTree>
    <p:extLst>
      <p:ext uri="{BB962C8B-B14F-4D97-AF65-F5344CB8AC3E}">
        <p14:creationId xmlns:p14="http://schemas.microsoft.com/office/powerpoint/2010/main" val="2014413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iapositive sur-titre + titre + texte">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D74882B4-9DDD-ED37-1A6D-B50CA67DCCCF}"/>
              </a:ext>
            </a:extLst>
          </p:cNvPr>
          <p:cNvSpPr>
            <a:spLocks noGrp="1"/>
          </p:cNvSpPr>
          <p:nvPr>
            <p:ph type="title" hasCustomPrompt="1"/>
          </p:nvPr>
        </p:nvSpPr>
        <p:spPr>
          <a:xfrm>
            <a:off x="650397" y="683695"/>
            <a:ext cx="10711188" cy="646331"/>
          </a:xfrm>
          <a:prstGeom prst="rect">
            <a:avLst/>
          </a:prstGeom>
        </p:spPr>
        <p:txBody>
          <a:bodyPr wrap="square" anchor="t" anchorCtr="0">
            <a:spAutoFit/>
          </a:bodyPr>
          <a:lstStyle>
            <a:lvl1pPr>
              <a:defRPr sz="4000" b="1" i="0">
                <a:solidFill>
                  <a:srgbClr val="65B5F6"/>
                </a:solidFill>
                <a:latin typeface="Segoe UI" panose="020B0502040204020203" pitchFamily="34" charset="0"/>
                <a:cs typeface="Segoe UI" panose="020B0502040204020203" pitchFamily="34" charset="0"/>
              </a:defRPr>
            </a:lvl1pPr>
          </a:lstStyle>
          <a:p>
            <a:r>
              <a:rPr lang="fr-FR" dirty="0"/>
              <a:t>Titre de la slide long</a:t>
            </a:r>
          </a:p>
        </p:txBody>
      </p:sp>
      <p:sp>
        <p:nvSpPr>
          <p:cNvPr id="13" name="Espace réservé du numéro de diapositive 3">
            <a:extLst>
              <a:ext uri="{FF2B5EF4-FFF2-40B4-BE49-F238E27FC236}">
                <a16:creationId xmlns:a16="http://schemas.microsoft.com/office/drawing/2014/main" id="{E8CDB582-262B-E85F-1D70-C6646D5DB0FC}"/>
              </a:ext>
            </a:extLst>
          </p:cNvPr>
          <p:cNvSpPr>
            <a:spLocks noGrp="1"/>
          </p:cNvSpPr>
          <p:nvPr>
            <p:ph type="sldNum" sz="quarter" idx="12"/>
          </p:nvPr>
        </p:nvSpPr>
        <p:spPr>
          <a:xfrm>
            <a:off x="695400" y="6292967"/>
            <a:ext cx="603932" cy="246221"/>
          </a:xfrm>
          <a:prstGeom prst="rect">
            <a:avLst/>
          </a:prstGeom>
        </p:spPr>
        <p:txBody>
          <a:bodyPr/>
          <a:lstStyle>
            <a:lvl1pPr>
              <a:defRPr b="0" i="0">
                <a:latin typeface="Segoe UI" panose="020B0502040204020203" pitchFamily="34" charset="0"/>
                <a:cs typeface="Segoe UI" panose="020B0502040204020203" pitchFamily="34" charset="0"/>
              </a:defRPr>
            </a:lvl1pPr>
          </a:lstStyle>
          <a:p>
            <a:fld id="{5B3A593C-77A6-3841-8C9F-594BE3707AC5}" type="slidenum">
              <a:rPr lang="fr-FR" smtClean="0"/>
              <a:pPr/>
              <a:t>‹N°›</a:t>
            </a:fld>
            <a:endParaRPr lang="fr-FR" dirty="0"/>
          </a:p>
        </p:txBody>
      </p:sp>
      <p:sp>
        <p:nvSpPr>
          <p:cNvPr id="14" name="Espace réservé du pied de page 4">
            <a:extLst>
              <a:ext uri="{FF2B5EF4-FFF2-40B4-BE49-F238E27FC236}">
                <a16:creationId xmlns:a16="http://schemas.microsoft.com/office/drawing/2014/main" id="{7042F648-9370-0F3C-F1CA-8B61A5B3871B}"/>
              </a:ext>
            </a:extLst>
          </p:cNvPr>
          <p:cNvSpPr>
            <a:spLocks noGrp="1"/>
          </p:cNvSpPr>
          <p:nvPr>
            <p:ph type="ftr" sz="quarter" idx="3"/>
          </p:nvPr>
        </p:nvSpPr>
        <p:spPr>
          <a:xfrm>
            <a:off x="1412730" y="6292967"/>
            <a:ext cx="5029201" cy="246221"/>
          </a:xfrm>
          <a:prstGeom prst="rect">
            <a:avLst/>
          </a:prstGeom>
        </p:spPr>
        <p:txBody>
          <a:bodyPr vert="horz" wrap="square" lIns="91440" tIns="45720" rIns="91440" bIns="45720" numCol="2" spcCol="540000" rtlCol="0" anchor="t" anchorCtr="0">
            <a:spAutoFit/>
          </a:bodyPr>
          <a:lstStyle>
            <a:lvl1pPr algn="l">
              <a:defRPr sz="1000" b="0" i="0">
                <a:solidFill>
                  <a:srgbClr val="65B5F6"/>
                </a:solidFill>
                <a:latin typeface="Segoe UI" panose="020B0502040204020203" pitchFamily="34" charset="0"/>
                <a:cs typeface="Segoe UI" panose="020B0502040204020203" pitchFamily="34" charset="0"/>
              </a:defRPr>
            </a:lvl1pPr>
          </a:lstStyle>
          <a:p>
            <a:r>
              <a:rPr lang="fr-FR" dirty="0"/>
              <a:t>Nom de la direction</a:t>
            </a:r>
          </a:p>
          <a:p>
            <a:r>
              <a:rPr lang="fr-FR" dirty="0"/>
              <a:t>Nom de la présentation</a:t>
            </a:r>
          </a:p>
        </p:txBody>
      </p:sp>
      <p:sp>
        <p:nvSpPr>
          <p:cNvPr id="2" name="Espace réservé du texte 5">
            <a:extLst>
              <a:ext uri="{FF2B5EF4-FFF2-40B4-BE49-F238E27FC236}">
                <a16:creationId xmlns:a16="http://schemas.microsoft.com/office/drawing/2014/main" id="{63B4BA33-66CC-AFF2-F72B-7091D70E54FF}"/>
              </a:ext>
            </a:extLst>
          </p:cNvPr>
          <p:cNvSpPr>
            <a:spLocks noGrp="1"/>
          </p:cNvSpPr>
          <p:nvPr>
            <p:ph type="body" sz="quarter" idx="19" hasCustomPrompt="1"/>
          </p:nvPr>
        </p:nvSpPr>
        <p:spPr>
          <a:xfrm>
            <a:off x="650394" y="1538790"/>
            <a:ext cx="10711188" cy="2353465"/>
          </a:xfrm>
          <a:prstGeom prst="rect">
            <a:avLst/>
          </a:prstGeom>
        </p:spPr>
        <p:txBody>
          <a:bodyPr wrap="square">
            <a:spAutoFit/>
          </a:bodyPr>
          <a:lstStyle>
            <a:lvl1pPr marL="0" indent="0">
              <a:buNone/>
              <a:defRPr sz="1400" b="0" i="0">
                <a:solidFill>
                  <a:srgbClr val="25303B"/>
                </a:solidFill>
                <a:latin typeface="Segoe UI" panose="020B0502040204020203" pitchFamily="34" charset="0"/>
                <a:cs typeface="Segoe UI" panose="020B0502040204020203" pitchFamily="34" charset="0"/>
              </a:defRPr>
            </a:lvl1pPr>
            <a:lvl2pPr marL="457200" indent="0">
              <a:buNone/>
              <a:defRPr sz="1400" b="0" i="0">
                <a:solidFill>
                  <a:srgbClr val="25303B"/>
                </a:solidFill>
                <a:latin typeface="Segoe UI" panose="020B0502040204020203" pitchFamily="34" charset="0"/>
                <a:cs typeface="Segoe UI" panose="020B0502040204020203" pitchFamily="34" charset="0"/>
              </a:defRPr>
            </a:lvl2pPr>
            <a:lvl3pPr marL="914400" indent="0">
              <a:buNone/>
              <a:defRPr sz="1400" b="0" i="0">
                <a:solidFill>
                  <a:srgbClr val="25303B"/>
                </a:solidFill>
                <a:latin typeface="Segoe UI" panose="020B0502040204020203" pitchFamily="34" charset="0"/>
                <a:cs typeface="Segoe UI" panose="020B0502040204020203" pitchFamily="34" charset="0"/>
              </a:defRPr>
            </a:lvl3pPr>
            <a:lvl4pPr marL="1371600" indent="0">
              <a:buNone/>
              <a:defRPr sz="1400" b="0" i="0">
                <a:solidFill>
                  <a:srgbClr val="25303B"/>
                </a:solidFill>
                <a:latin typeface="Segoe UI" panose="020B0502040204020203" pitchFamily="34" charset="0"/>
                <a:cs typeface="Segoe UI" panose="020B0502040204020203" pitchFamily="34" charset="0"/>
              </a:defRPr>
            </a:lvl4pPr>
            <a:lvl5pPr marL="1828800" indent="0">
              <a:buNone/>
              <a:defRPr sz="1400" b="0" i="0">
                <a:solidFill>
                  <a:srgbClr val="25303B"/>
                </a:solidFill>
                <a:latin typeface="Segoe UI" panose="020B0502040204020203" pitchFamily="34" charset="0"/>
                <a:cs typeface="Segoe UI" panose="020B0502040204020203" pitchFamily="34" charset="0"/>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Double click pour éditer le texte. Double click pour éditer le texte. Double click pour éditer le texte. Double click pour éditer le texte.</a:t>
            </a:r>
            <a:br>
              <a:rPr lang="fr-FR" dirty="0"/>
            </a:br>
            <a:r>
              <a:rPr lang="fr-FR" dirty="0"/>
              <a:t>Double click pour éditer le texte. Double click pour éditer le texte. Double click pour éditer le texte. Double click pour éditer le texte.</a:t>
            </a:r>
            <a:br>
              <a:rPr lang="fr-FR" dirty="0"/>
            </a:br>
            <a:r>
              <a:rPr lang="fr-FR" dirty="0"/>
              <a:t>Double click pour éditer le texte. Double click pour éditer le texte. Double click pour éditer le texte. Double click pour éditer le texte. Double click pour éditer le texte. Double click pour éditer le texte. Double click pour éditer le texte. Double click pour éditer le texte. Double click pour éditer le texte. Double click pour éditer le texte. Double click pour éditer le texte. Double click pour éditer le texte.</a:t>
            </a:r>
            <a:br>
              <a:rPr lang="fr-FR" dirty="0"/>
            </a:br>
            <a:r>
              <a:rPr lang="fr-FR" dirty="0"/>
              <a:t>Double click pour éditer le texte. Double click pour éditer le texte. Double click pour éditer le texte. Double click pour éditer le texte.</a:t>
            </a:r>
            <a:br>
              <a:rPr lang="fr-FR" dirty="0"/>
            </a:br>
            <a:r>
              <a:rPr lang="fr-FR" dirty="0"/>
              <a:t>Double click pour éditer le texte. Double click pour éditer le texte. Double click pour éditer le texte. Double click pour éditer le texte.</a:t>
            </a:r>
            <a:br>
              <a:rPr lang="fr-FR" dirty="0"/>
            </a:br>
            <a:r>
              <a:rPr lang="fr-FR" dirty="0"/>
              <a:t>Double click pour éditer le texte. Double click pour éditer le texte. Double click pour éditer le texte. Double click pour éditer le texte. Double click pour éditer le texte. Double click pour éditer le texte. Double click pour éditer le texte. Double click pour éditer le texte. Double click pour éditer le texte. Double click pour éditer le texte. Double click pour éditer le texte. Double click pour éditer le texte.</a:t>
            </a:r>
          </a:p>
          <a:p>
            <a:pPr lvl="0"/>
            <a:endParaRPr lang="fr-FR" dirty="0"/>
          </a:p>
        </p:txBody>
      </p:sp>
    </p:spTree>
    <p:extLst>
      <p:ext uri="{BB962C8B-B14F-4D97-AF65-F5344CB8AC3E}">
        <p14:creationId xmlns:p14="http://schemas.microsoft.com/office/powerpoint/2010/main" val="29820797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7CF519-0C6F-81D7-71B2-5590CAD887C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8581B52-E7CA-F531-B2DF-3A9E0814408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1934BFE-F337-CB1E-0C36-CF3D2086C11F}"/>
              </a:ext>
            </a:extLst>
          </p:cNvPr>
          <p:cNvSpPr>
            <a:spLocks noGrp="1"/>
          </p:cNvSpPr>
          <p:nvPr>
            <p:ph type="dt" sz="half" idx="10"/>
          </p:nvPr>
        </p:nvSpPr>
        <p:spPr/>
        <p:txBody>
          <a:bodyPr/>
          <a:lstStyle/>
          <a:p>
            <a:fld id="{76E2FA42-6B20-4785-89C8-13EB8A5B83D4}" type="datetimeFigureOut">
              <a:rPr lang="fr-FR" smtClean="0"/>
              <a:t>19/11/2025</a:t>
            </a:fld>
            <a:endParaRPr lang="fr-FR"/>
          </a:p>
        </p:txBody>
      </p:sp>
      <p:sp>
        <p:nvSpPr>
          <p:cNvPr id="5" name="Espace réservé du pied de page 4">
            <a:extLst>
              <a:ext uri="{FF2B5EF4-FFF2-40B4-BE49-F238E27FC236}">
                <a16:creationId xmlns:a16="http://schemas.microsoft.com/office/drawing/2014/main" id="{E23FFC2A-DBF7-02D3-E403-31E6A5AE93C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2D249AA-1291-258B-65A7-80628B060E1F}"/>
              </a:ext>
            </a:extLst>
          </p:cNvPr>
          <p:cNvSpPr>
            <a:spLocks noGrp="1"/>
          </p:cNvSpPr>
          <p:nvPr>
            <p:ph type="sldNum" sz="quarter" idx="12"/>
          </p:nvPr>
        </p:nvSpPr>
        <p:spPr/>
        <p:txBody>
          <a:bodyPr/>
          <a:lstStyle/>
          <a:p>
            <a:fld id="{4260D871-E743-4DC8-AA72-2CF41AAF125C}" type="slidenum">
              <a:rPr lang="fr-FR" smtClean="0"/>
              <a:t>‹N°›</a:t>
            </a:fld>
            <a:endParaRPr lang="fr-FR"/>
          </a:p>
        </p:txBody>
      </p:sp>
    </p:spTree>
    <p:extLst>
      <p:ext uri="{BB962C8B-B14F-4D97-AF65-F5344CB8AC3E}">
        <p14:creationId xmlns:p14="http://schemas.microsoft.com/office/powerpoint/2010/main" val="50001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C62B66-0A99-71B9-729C-7B7F5569EF0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AA8354B1-1F9A-5E97-BB23-0E19184A53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E600498-388F-2030-78BD-5DAC22C207FC}"/>
              </a:ext>
            </a:extLst>
          </p:cNvPr>
          <p:cNvSpPr>
            <a:spLocks noGrp="1"/>
          </p:cNvSpPr>
          <p:nvPr>
            <p:ph type="dt" sz="half" idx="10"/>
          </p:nvPr>
        </p:nvSpPr>
        <p:spPr/>
        <p:txBody>
          <a:bodyPr/>
          <a:lstStyle/>
          <a:p>
            <a:fld id="{76E2FA42-6B20-4785-89C8-13EB8A5B83D4}" type="datetimeFigureOut">
              <a:rPr lang="fr-FR" smtClean="0"/>
              <a:t>19/11/2025</a:t>
            </a:fld>
            <a:endParaRPr lang="fr-FR"/>
          </a:p>
        </p:txBody>
      </p:sp>
      <p:sp>
        <p:nvSpPr>
          <p:cNvPr id="5" name="Espace réservé du pied de page 4">
            <a:extLst>
              <a:ext uri="{FF2B5EF4-FFF2-40B4-BE49-F238E27FC236}">
                <a16:creationId xmlns:a16="http://schemas.microsoft.com/office/drawing/2014/main" id="{7F33B7D6-56A8-E379-3C36-B1A48FC9B0D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BA8B368-51BD-DE5B-C766-F18080AEF08A}"/>
              </a:ext>
            </a:extLst>
          </p:cNvPr>
          <p:cNvSpPr>
            <a:spLocks noGrp="1"/>
          </p:cNvSpPr>
          <p:nvPr>
            <p:ph type="sldNum" sz="quarter" idx="12"/>
          </p:nvPr>
        </p:nvSpPr>
        <p:spPr/>
        <p:txBody>
          <a:bodyPr/>
          <a:lstStyle/>
          <a:p>
            <a:fld id="{4260D871-E743-4DC8-AA72-2CF41AAF125C}" type="slidenum">
              <a:rPr lang="fr-FR" smtClean="0"/>
              <a:t>‹N°›</a:t>
            </a:fld>
            <a:endParaRPr lang="fr-FR"/>
          </a:p>
        </p:txBody>
      </p:sp>
    </p:spTree>
    <p:extLst>
      <p:ext uri="{BB962C8B-B14F-4D97-AF65-F5344CB8AC3E}">
        <p14:creationId xmlns:p14="http://schemas.microsoft.com/office/powerpoint/2010/main" val="937498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FA13D9-3C20-A686-D1A9-658DE992AE8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ED872FE-CFE4-4D63-CBE7-6F69E83F2F3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135B79E-77C7-8866-7125-DAC8E17E4BF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8A0C91B-5DDF-958F-E5D6-9F138D971691}"/>
              </a:ext>
            </a:extLst>
          </p:cNvPr>
          <p:cNvSpPr>
            <a:spLocks noGrp="1"/>
          </p:cNvSpPr>
          <p:nvPr>
            <p:ph type="dt" sz="half" idx="10"/>
          </p:nvPr>
        </p:nvSpPr>
        <p:spPr/>
        <p:txBody>
          <a:bodyPr/>
          <a:lstStyle/>
          <a:p>
            <a:fld id="{76E2FA42-6B20-4785-89C8-13EB8A5B83D4}" type="datetimeFigureOut">
              <a:rPr lang="fr-FR" smtClean="0"/>
              <a:t>19/11/2025</a:t>
            </a:fld>
            <a:endParaRPr lang="fr-FR"/>
          </a:p>
        </p:txBody>
      </p:sp>
      <p:sp>
        <p:nvSpPr>
          <p:cNvPr id="6" name="Espace réservé du pied de page 5">
            <a:extLst>
              <a:ext uri="{FF2B5EF4-FFF2-40B4-BE49-F238E27FC236}">
                <a16:creationId xmlns:a16="http://schemas.microsoft.com/office/drawing/2014/main" id="{0F64A0C7-003E-44ED-CEF3-99E687269F8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A131201-B30A-2585-5215-608B48428E94}"/>
              </a:ext>
            </a:extLst>
          </p:cNvPr>
          <p:cNvSpPr>
            <a:spLocks noGrp="1"/>
          </p:cNvSpPr>
          <p:nvPr>
            <p:ph type="sldNum" sz="quarter" idx="12"/>
          </p:nvPr>
        </p:nvSpPr>
        <p:spPr/>
        <p:txBody>
          <a:bodyPr/>
          <a:lstStyle/>
          <a:p>
            <a:fld id="{4260D871-E743-4DC8-AA72-2CF41AAF125C}" type="slidenum">
              <a:rPr lang="fr-FR" smtClean="0"/>
              <a:t>‹N°›</a:t>
            </a:fld>
            <a:endParaRPr lang="fr-FR"/>
          </a:p>
        </p:txBody>
      </p:sp>
    </p:spTree>
    <p:extLst>
      <p:ext uri="{BB962C8B-B14F-4D97-AF65-F5344CB8AC3E}">
        <p14:creationId xmlns:p14="http://schemas.microsoft.com/office/powerpoint/2010/main" val="2974137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AAB038-35AF-316E-943F-84C86B55C6B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EB615C2-C9E4-272B-A2DF-9BF0C9E22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21439E6-9CCD-9BF8-D7FF-E984851443A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44A673C-A212-B156-1E5A-E48DF5B02D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7FF4B9E-122D-325A-F746-D04C52B7A4A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0AE6929-1C33-A552-3121-92ADBBE79197}"/>
              </a:ext>
            </a:extLst>
          </p:cNvPr>
          <p:cNvSpPr>
            <a:spLocks noGrp="1"/>
          </p:cNvSpPr>
          <p:nvPr>
            <p:ph type="dt" sz="half" idx="10"/>
          </p:nvPr>
        </p:nvSpPr>
        <p:spPr/>
        <p:txBody>
          <a:bodyPr/>
          <a:lstStyle/>
          <a:p>
            <a:fld id="{76E2FA42-6B20-4785-89C8-13EB8A5B83D4}" type="datetimeFigureOut">
              <a:rPr lang="fr-FR" smtClean="0"/>
              <a:t>19/11/2025</a:t>
            </a:fld>
            <a:endParaRPr lang="fr-FR"/>
          </a:p>
        </p:txBody>
      </p:sp>
      <p:sp>
        <p:nvSpPr>
          <p:cNvPr id="8" name="Espace réservé du pied de page 7">
            <a:extLst>
              <a:ext uri="{FF2B5EF4-FFF2-40B4-BE49-F238E27FC236}">
                <a16:creationId xmlns:a16="http://schemas.microsoft.com/office/drawing/2014/main" id="{58F72F73-BDF2-9F96-8EE9-151CA9DA6E5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6CE43DE-6B29-FBB6-EBED-4E60DEB7FF16}"/>
              </a:ext>
            </a:extLst>
          </p:cNvPr>
          <p:cNvSpPr>
            <a:spLocks noGrp="1"/>
          </p:cNvSpPr>
          <p:nvPr>
            <p:ph type="sldNum" sz="quarter" idx="12"/>
          </p:nvPr>
        </p:nvSpPr>
        <p:spPr/>
        <p:txBody>
          <a:bodyPr/>
          <a:lstStyle/>
          <a:p>
            <a:fld id="{4260D871-E743-4DC8-AA72-2CF41AAF125C}" type="slidenum">
              <a:rPr lang="fr-FR" smtClean="0"/>
              <a:t>‹N°›</a:t>
            </a:fld>
            <a:endParaRPr lang="fr-FR"/>
          </a:p>
        </p:txBody>
      </p:sp>
    </p:spTree>
    <p:extLst>
      <p:ext uri="{BB962C8B-B14F-4D97-AF65-F5344CB8AC3E}">
        <p14:creationId xmlns:p14="http://schemas.microsoft.com/office/powerpoint/2010/main" val="1631759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15EA08-34BD-1A16-8041-A9A2A881BB0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919651A6-931E-9671-DF01-7B677CEC516A}"/>
              </a:ext>
            </a:extLst>
          </p:cNvPr>
          <p:cNvSpPr>
            <a:spLocks noGrp="1"/>
          </p:cNvSpPr>
          <p:nvPr>
            <p:ph type="dt" sz="half" idx="10"/>
          </p:nvPr>
        </p:nvSpPr>
        <p:spPr/>
        <p:txBody>
          <a:bodyPr/>
          <a:lstStyle/>
          <a:p>
            <a:fld id="{76E2FA42-6B20-4785-89C8-13EB8A5B83D4}" type="datetimeFigureOut">
              <a:rPr lang="fr-FR" smtClean="0"/>
              <a:t>19/11/2025</a:t>
            </a:fld>
            <a:endParaRPr lang="fr-FR"/>
          </a:p>
        </p:txBody>
      </p:sp>
      <p:sp>
        <p:nvSpPr>
          <p:cNvPr id="4" name="Espace réservé du pied de page 3">
            <a:extLst>
              <a:ext uri="{FF2B5EF4-FFF2-40B4-BE49-F238E27FC236}">
                <a16:creationId xmlns:a16="http://schemas.microsoft.com/office/drawing/2014/main" id="{840E4F0A-A3A4-79FB-BA83-82B88205A1E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6F71871-881C-5596-1864-424D18854A4E}"/>
              </a:ext>
            </a:extLst>
          </p:cNvPr>
          <p:cNvSpPr>
            <a:spLocks noGrp="1"/>
          </p:cNvSpPr>
          <p:nvPr>
            <p:ph type="sldNum" sz="quarter" idx="12"/>
          </p:nvPr>
        </p:nvSpPr>
        <p:spPr/>
        <p:txBody>
          <a:bodyPr/>
          <a:lstStyle/>
          <a:p>
            <a:fld id="{4260D871-E743-4DC8-AA72-2CF41AAF125C}" type="slidenum">
              <a:rPr lang="fr-FR" smtClean="0"/>
              <a:t>‹N°›</a:t>
            </a:fld>
            <a:endParaRPr lang="fr-FR"/>
          </a:p>
        </p:txBody>
      </p:sp>
    </p:spTree>
    <p:extLst>
      <p:ext uri="{BB962C8B-B14F-4D97-AF65-F5344CB8AC3E}">
        <p14:creationId xmlns:p14="http://schemas.microsoft.com/office/powerpoint/2010/main" val="1392619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CBFFFA9-4573-E3C8-F762-EDFF405D344E}"/>
              </a:ext>
            </a:extLst>
          </p:cNvPr>
          <p:cNvSpPr>
            <a:spLocks noGrp="1"/>
          </p:cNvSpPr>
          <p:nvPr>
            <p:ph type="dt" sz="half" idx="10"/>
          </p:nvPr>
        </p:nvSpPr>
        <p:spPr/>
        <p:txBody>
          <a:bodyPr/>
          <a:lstStyle/>
          <a:p>
            <a:fld id="{76E2FA42-6B20-4785-89C8-13EB8A5B83D4}" type="datetimeFigureOut">
              <a:rPr lang="fr-FR" smtClean="0"/>
              <a:t>19/11/2025</a:t>
            </a:fld>
            <a:endParaRPr lang="fr-FR"/>
          </a:p>
        </p:txBody>
      </p:sp>
      <p:sp>
        <p:nvSpPr>
          <p:cNvPr id="3" name="Espace réservé du pied de page 2">
            <a:extLst>
              <a:ext uri="{FF2B5EF4-FFF2-40B4-BE49-F238E27FC236}">
                <a16:creationId xmlns:a16="http://schemas.microsoft.com/office/drawing/2014/main" id="{750F537D-11DA-DFA9-75CD-EAFDB124F78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3B85AAD-7B5C-56C6-03AF-FFC4CBCCFF2B}"/>
              </a:ext>
            </a:extLst>
          </p:cNvPr>
          <p:cNvSpPr>
            <a:spLocks noGrp="1"/>
          </p:cNvSpPr>
          <p:nvPr>
            <p:ph type="sldNum" sz="quarter" idx="12"/>
          </p:nvPr>
        </p:nvSpPr>
        <p:spPr/>
        <p:txBody>
          <a:bodyPr/>
          <a:lstStyle/>
          <a:p>
            <a:fld id="{4260D871-E743-4DC8-AA72-2CF41AAF125C}" type="slidenum">
              <a:rPr lang="fr-FR" smtClean="0"/>
              <a:t>‹N°›</a:t>
            </a:fld>
            <a:endParaRPr lang="fr-FR"/>
          </a:p>
        </p:txBody>
      </p:sp>
    </p:spTree>
    <p:extLst>
      <p:ext uri="{BB962C8B-B14F-4D97-AF65-F5344CB8AC3E}">
        <p14:creationId xmlns:p14="http://schemas.microsoft.com/office/powerpoint/2010/main" val="1911770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15F7B4-3920-5AD2-44A8-FDAEF9A30A1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9485316-00D9-0C88-63AD-26F678AEAD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D3835061-F60C-45FA-88B7-26F221703E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4ADA3EF-63CF-A8D9-9A78-50292E7968AE}"/>
              </a:ext>
            </a:extLst>
          </p:cNvPr>
          <p:cNvSpPr>
            <a:spLocks noGrp="1"/>
          </p:cNvSpPr>
          <p:nvPr>
            <p:ph type="dt" sz="half" idx="10"/>
          </p:nvPr>
        </p:nvSpPr>
        <p:spPr/>
        <p:txBody>
          <a:bodyPr/>
          <a:lstStyle/>
          <a:p>
            <a:fld id="{76E2FA42-6B20-4785-89C8-13EB8A5B83D4}" type="datetimeFigureOut">
              <a:rPr lang="fr-FR" smtClean="0"/>
              <a:t>19/11/2025</a:t>
            </a:fld>
            <a:endParaRPr lang="fr-FR"/>
          </a:p>
        </p:txBody>
      </p:sp>
      <p:sp>
        <p:nvSpPr>
          <p:cNvPr id="6" name="Espace réservé du pied de page 5">
            <a:extLst>
              <a:ext uri="{FF2B5EF4-FFF2-40B4-BE49-F238E27FC236}">
                <a16:creationId xmlns:a16="http://schemas.microsoft.com/office/drawing/2014/main" id="{CC7B885D-FA3F-5878-0EBD-239C9629273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548ECDA-9C3D-4215-4FE9-6FED16E72D2A}"/>
              </a:ext>
            </a:extLst>
          </p:cNvPr>
          <p:cNvSpPr>
            <a:spLocks noGrp="1"/>
          </p:cNvSpPr>
          <p:nvPr>
            <p:ph type="sldNum" sz="quarter" idx="12"/>
          </p:nvPr>
        </p:nvSpPr>
        <p:spPr/>
        <p:txBody>
          <a:bodyPr/>
          <a:lstStyle/>
          <a:p>
            <a:fld id="{4260D871-E743-4DC8-AA72-2CF41AAF125C}" type="slidenum">
              <a:rPr lang="fr-FR" smtClean="0"/>
              <a:t>‹N°›</a:t>
            </a:fld>
            <a:endParaRPr lang="fr-FR"/>
          </a:p>
        </p:txBody>
      </p:sp>
    </p:spTree>
    <p:extLst>
      <p:ext uri="{BB962C8B-B14F-4D97-AF65-F5344CB8AC3E}">
        <p14:creationId xmlns:p14="http://schemas.microsoft.com/office/powerpoint/2010/main" val="2288117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3CB076-E5BF-FBB6-3EE1-153905662FA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4341131C-6D25-3622-8CE0-E40BDE0012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FE57C57-1DF7-AF91-2CE4-56B6626020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FC5F307-4C45-6AC1-1C89-208DA543D691}"/>
              </a:ext>
            </a:extLst>
          </p:cNvPr>
          <p:cNvSpPr>
            <a:spLocks noGrp="1"/>
          </p:cNvSpPr>
          <p:nvPr>
            <p:ph type="dt" sz="half" idx="10"/>
          </p:nvPr>
        </p:nvSpPr>
        <p:spPr/>
        <p:txBody>
          <a:bodyPr/>
          <a:lstStyle/>
          <a:p>
            <a:fld id="{76E2FA42-6B20-4785-89C8-13EB8A5B83D4}" type="datetimeFigureOut">
              <a:rPr lang="fr-FR" smtClean="0"/>
              <a:t>19/11/2025</a:t>
            </a:fld>
            <a:endParaRPr lang="fr-FR"/>
          </a:p>
        </p:txBody>
      </p:sp>
      <p:sp>
        <p:nvSpPr>
          <p:cNvPr id="6" name="Espace réservé du pied de page 5">
            <a:extLst>
              <a:ext uri="{FF2B5EF4-FFF2-40B4-BE49-F238E27FC236}">
                <a16:creationId xmlns:a16="http://schemas.microsoft.com/office/drawing/2014/main" id="{CCE32D58-BC6E-53E0-DD1C-515D3322796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AC553C0-B920-2BB0-E097-7E27D7D5ED80}"/>
              </a:ext>
            </a:extLst>
          </p:cNvPr>
          <p:cNvSpPr>
            <a:spLocks noGrp="1"/>
          </p:cNvSpPr>
          <p:nvPr>
            <p:ph type="sldNum" sz="quarter" idx="12"/>
          </p:nvPr>
        </p:nvSpPr>
        <p:spPr/>
        <p:txBody>
          <a:bodyPr/>
          <a:lstStyle/>
          <a:p>
            <a:fld id="{4260D871-E743-4DC8-AA72-2CF41AAF125C}" type="slidenum">
              <a:rPr lang="fr-FR" smtClean="0"/>
              <a:t>‹N°›</a:t>
            </a:fld>
            <a:endParaRPr lang="fr-FR"/>
          </a:p>
        </p:txBody>
      </p:sp>
    </p:spTree>
    <p:extLst>
      <p:ext uri="{BB962C8B-B14F-4D97-AF65-F5344CB8AC3E}">
        <p14:creationId xmlns:p14="http://schemas.microsoft.com/office/powerpoint/2010/main" val="2369642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EAA067A-F7A9-BC88-F77A-A6A0166C21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8A4F6D3-C636-0888-BE9D-A2487DF49A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EEB9CD6-1BAF-712D-E743-4B20004762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6E2FA42-6B20-4785-89C8-13EB8A5B83D4}" type="datetimeFigureOut">
              <a:rPr lang="fr-FR" smtClean="0"/>
              <a:t>19/11/2025</a:t>
            </a:fld>
            <a:endParaRPr lang="fr-FR"/>
          </a:p>
        </p:txBody>
      </p:sp>
      <p:sp>
        <p:nvSpPr>
          <p:cNvPr id="5" name="Espace réservé du pied de page 4">
            <a:extLst>
              <a:ext uri="{FF2B5EF4-FFF2-40B4-BE49-F238E27FC236}">
                <a16:creationId xmlns:a16="http://schemas.microsoft.com/office/drawing/2014/main" id="{475FADA1-B43C-F432-4E12-F30EB399DA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0CD3DE0-3605-DB68-6835-4449B357C0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260D871-E743-4DC8-AA72-2CF41AAF125C}" type="slidenum">
              <a:rPr lang="fr-FR" smtClean="0"/>
              <a:t>‹N°›</a:t>
            </a:fld>
            <a:endParaRPr lang="fr-FR"/>
          </a:p>
        </p:txBody>
      </p:sp>
    </p:spTree>
    <p:extLst>
      <p:ext uri="{BB962C8B-B14F-4D97-AF65-F5344CB8AC3E}">
        <p14:creationId xmlns:p14="http://schemas.microsoft.com/office/powerpoint/2010/main" val="2400137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94" r:id="rId12"/>
    <p:sldLayoutId id="214748369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CDE60778-B964-12BD-18BC-CE63ED40A2D5}"/>
              </a:ext>
            </a:extLst>
          </p:cNvPr>
          <p:cNvSpPr>
            <a:spLocks noGrp="1"/>
          </p:cNvSpPr>
          <p:nvPr>
            <p:ph type="title"/>
          </p:nvPr>
        </p:nvSpPr>
        <p:spPr>
          <a:xfrm>
            <a:off x="650396" y="822368"/>
            <a:ext cx="10094259" cy="2585323"/>
          </a:xfrm>
        </p:spPr>
        <p:txBody>
          <a:bodyPr/>
          <a:lstStyle/>
          <a:p>
            <a:r>
              <a:rPr lang="fr-FR" dirty="0"/>
              <a:t>Calendrier prévisionnel des mises en concurrence – grande couronne</a:t>
            </a:r>
          </a:p>
        </p:txBody>
      </p:sp>
      <p:sp>
        <p:nvSpPr>
          <p:cNvPr id="11" name="Espace réservé du texte 10">
            <a:extLst>
              <a:ext uri="{FF2B5EF4-FFF2-40B4-BE49-F238E27FC236}">
                <a16:creationId xmlns:a16="http://schemas.microsoft.com/office/drawing/2014/main" id="{E68C28D4-0C4F-B74F-9628-BEA2ACD8DAD0}"/>
              </a:ext>
            </a:extLst>
          </p:cNvPr>
          <p:cNvSpPr>
            <a:spLocks noGrp="1"/>
          </p:cNvSpPr>
          <p:nvPr>
            <p:ph type="body" sz="quarter" idx="14"/>
          </p:nvPr>
        </p:nvSpPr>
        <p:spPr>
          <a:xfrm>
            <a:off x="650395" y="3745040"/>
            <a:ext cx="7316737" cy="424732"/>
          </a:xfrm>
        </p:spPr>
        <p:txBody>
          <a:bodyPr/>
          <a:lstStyle/>
          <a:p>
            <a:r>
              <a:rPr lang="fr-FR" sz="2400" dirty="0">
                <a:latin typeface="Arial" panose="020B0604020202020204" pitchFamily="34" charset="0"/>
                <a:cs typeface="Arial" panose="020B0604020202020204" pitchFamily="34" charset="0"/>
              </a:rPr>
              <a:t>DSP mises en service entre 2027 et 2029</a:t>
            </a:r>
            <a:endParaRPr lang="fr-FR" dirty="0"/>
          </a:p>
        </p:txBody>
      </p:sp>
    </p:spTree>
    <p:extLst>
      <p:ext uri="{BB962C8B-B14F-4D97-AF65-F5344CB8AC3E}">
        <p14:creationId xmlns:p14="http://schemas.microsoft.com/office/powerpoint/2010/main" val="672024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E25AE-A55E-FC72-1BEA-988F91321AF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56E8B03-2EA9-659E-3AF3-C3ABD1DCF9B1}"/>
              </a:ext>
            </a:extLst>
          </p:cNvPr>
          <p:cNvSpPr>
            <a:spLocks noGrp="1"/>
          </p:cNvSpPr>
          <p:nvPr>
            <p:ph type="title"/>
          </p:nvPr>
        </p:nvSpPr>
        <p:spPr>
          <a:xfrm>
            <a:off x="159331" y="160003"/>
            <a:ext cx="10711188" cy="646331"/>
          </a:xfrm>
        </p:spPr>
        <p:txBody>
          <a:bodyPr/>
          <a:lstStyle/>
          <a:p>
            <a:pPr>
              <a:defRPr/>
            </a:pPr>
            <a:r>
              <a:rPr lang="fr-FR" dirty="0">
                <a:sym typeface="Helvetica"/>
              </a:rPr>
              <a:t>DSP mises en service en 2027</a:t>
            </a:r>
          </a:p>
        </p:txBody>
      </p:sp>
      <p:pic>
        <p:nvPicPr>
          <p:cNvPr id="3" name="Image 2">
            <a:extLst>
              <a:ext uri="{FF2B5EF4-FFF2-40B4-BE49-F238E27FC236}">
                <a16:creationId xmlns:a16="http://schemas.microsoft.com/office/drawing/2014/main" id="{421DE350-09F0-08D1-4496-E13DAECB9FBA}"/>
              </a:ext>
            </a:extLst>
          </p:cNvPr>
          <p:cNvPicPr>
            <a:picLocks noChangeAspect="1"/>
          </p:cNvPicPr>
          <p:nvPr/>
        </p:nvPicPr>
        <p:blipFill rotWithShape="1">
          <a:blip r:embed="rId2"/>
          <a:srcRect l="1523" t="25152" r="44666" b="7235"/>
          <a:stretch/>
        </p:blipFill>
        <p:spPr>
          <a:xfrm>
            <a:off x="1719414" y="743065"/>
            <a:ext cx="8452433" cy="5973866"/>
          </a:xfrm>
          <a:prstGeom prst="rect">
            <a:avLst/>
          </a:prstGeom>
        </p:spPr>
      </p:pic>
      <p:sp>
        <p:nvSpPr>
          <p:cNvPr id="8" name="Ellipse 7">
            <a:extLst>
              <a:ext uri="{FF2B5EF4-FFF2-40B4-BE49-F238E27FC236}">
                <a16:creationId xmlns:a16="http://schemas.microsoft.com/office/drawing/2014/main" id="{87F0AEAD-2047-3778-6BD9-EAE7A119ED3B}"/>
              </a:ext>
            </a:extLst>
          </p:cNvPr>
          <p:cNvSpPr/>
          <p:nvPr/>
        </p:nvSpPr>
        <p:spPr>
          <a:xfrm>
            <a:off x="7078133" y="3429000"/>
            <a:ext cx="2015067" cy="1583267"/>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ZoneTexte 8">
            <a:extLst>
              <a:ext uri="{FF2B5EF4-FFF2-40B4-BE49-F238E27FC236}">
                <a16:creationId xmlns:a16="http://schemas.microsoft.com/office/drawing/2014/main" id="{DEA783F8-E33F-BBA1-3D0C-ADD13B6F95BA}"/>
              </a:ext>
            </a:extLst>
          </p:cNvPr>
          <p:cNvSpPr txBox="1"/>
          <p:nvPr/>
        </p:nvSpPr>
        <p:spPr>
          <a:xfrm>
            <a:off x="10339594" y="4346064"/>
            <a:ext cx="1478681" cy="1384995"/>
          </a:xfrm>
          <a:prstGeom prst="rect">
            <a:avLst/>
          </a:prstGeom>
          <a:noFill/>
          <a:ln>
            <a:solidFill>
              <a:schemeClr val="tx1">
                <a:lumMod val="50000"/>
              </a:schemeClr>
            </a:solidFill>
          </a:ln>
        </p:spPr>
        <p:txBody>
          <a:bodyPr wrap="square" rtlCol="0">
            <a:spAutoFit/>
          </a:bodyPr>
          <a:lstStyle/>
          <a:p>
            <a:r>
              <a:rPr lang="fr-FR" sz="1200" b="1" u="sng" dirty="0">
                <a:latin typeface="Segoe UI" panose="020B0502040204020203" pitchFamily="34" charset="0"/>
                <a:cs typeface="Segoe UI" panose="020B0502040204020203" pitchFamily="34" charset="0"/>
              </a:rPr>
              <a:t>DSP 14</a:t>
            </a:r>
          </a:p>
          <a:p>
            <a:r>
              <a:rPr lang="fr-FR" sz="1200" dirty="0">
                <a:latin typeface="Segoe UI" panose="020B0502040204020203" pitchFamily="34" charset="0"/>
                <a:cs typeface="Segoe UI" panose="020B0502040204020203" pitchFamily="34" charset="0"/>
              </a:rPr>
              <a:t>Lancement AAPC : T3 2025</a:t>
            </a:r>
          </a:p>
          <a:p>
            <a:r>
              <a:rPr lang="fr-FR" sz="1200" dirty="0">
                <a:latin typeface="Segoe UI" panose="020B0502040204020203" pitchFamily="34" charset="0"/>
                <a:cs typeface="Segoe UI" panose="020B0502040204020203" pitchFamily="34" charset="0"/>
              </a:rPr>
              <a:t>Envoi DCE : janvier 2026</a:t>
            </a:r>
          </a:p>
          <a:p>
            <a:r>
              <a:rPr lang="fr-FR" sz="1200" dirty="0">
                <a:latin typeface="Segoe UI" panose="020B0502040204020203" pitchFamily="34" charset="0"/>
                <a:cs typeface="Segoe UI" panose="020B0502040204020203" pitchFamily="34" charset="0"/>
              </a:rPr>
              <a:t>Mise en service : 01/08/2027</a:t>
            </a:r>
          </a:p>
        </p:txBody>
      </p:sp>
      <p:cxnSp>
        <p:nvCxnSpPr>
          <p:cNvPr id="10" name="Connecteur droit 9">
            <a:extLst>
              <a:ext uri="{FF2B5EF4-FFF2-40B4-BE49-F238E27FC236}">
                <a16:creationId xmlns:a16="http://schemas.microsoft.com/office/drawing/2014/main" id="{7A576DAA-EBD1-DA5C-D7C7-3173770739E0}"/>
              </a:ext>
            </a:extLst>
          </p:cNvPr>
          <p:cNvCxnSpPr>
            <a:cxnSpLocks/>
          </p:cNvCxnSpPr>
          <p:nvPr/>
        </p:nvCxnSpPr>
        <p:spPr>
          <a:xfrm>
            <a:off x="9033933" y="4280783"/>
            <a:ext cx="1271794" cy="145833"/>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64510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50C74-6DA9-22D3-7E25-DC5DBE3519E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10DBE09-0F43-EC5E-7679-B60DEF3A7473}"/>
              </a:ext>
            </a:extLst>
          </p:cNvPr>
          <p:cNvSpPr>
            <a:spLocks noGrp="1"/>
          </p:cNvSpPr>
          <p:nvPr>
            <p:ph type="title"/>
          </p:nvPr>
        </p:nvSpPr>
        <p:spPr>
          <a:xfrm>
            <a:off x="159331" y="160003"/>
            <a:ext cx="10711188" cy="646331"/>
          </a:xfrm>
        </p:spPr>
        <p:txBody>
          <a:bodyPr/>
          <a:lstStyle/>
          <a:p>
            <a:pPr>
              <a:defRPr/>
            </a:pPr>
            <a:r>
              <a:rPr lang="fr-FR" dirty="0">
                <a:sym typeface="Helvetica"/>
              </a:rPr>
              <a:t>DSP mises en service en 2028</a:t>
            </a:r>
          </a:p>
        </p:txBody>
      </p:sp>
      <p:pic>
        <p:nvPicPr>
          <p:cNvPr id="3" name="Image 2">
            <a:extLst>
              <a:ext uri="{FF2B5EF4-FFF2-40B4-BE49-F238E27FC236}">
                <a16:creationId xmlns:a16="http://schemas.microsoft.com/office/drawing/2014/main" id="{FD32DCE6-49BD-2AD6-742F-1673DE920DF0}"/>
              </a:ext>
            </a:extLst>
          </p:cNvPr>
          <p:cNvPicPr>
            <a:picLocks noChangeAspect="1"/>
          </p:cNvPicPr>
          <p:nvPr/>
        </p:nvPicPr>
        <p:blipFill rotWithShape="1">
          <a:blip r:embed="rId2"/>
          <a:srcRect l="1523" t="25152" r="44666" b="7235"/>
          <a:stretch/>
        </p:blipFill>
        <p:spPr>
          <a:xfrm>
            <a:off x="1719414" y="743065"/>
            <a:ext cx="8452433" cy="5973866"/>
          </a:xfrm>
          <a:prstGeom prst="rect">
            <a:avLst/>
          </a:prstGeom>
          <a:solidFill>
            <a:schemeClr val="accent6">
              <a:lumMod val="60000"/>
              <a:lumOff val="40000"/>
              <a:alpha val="30000"/>
            </a:schemeClr>
          </a:solidFill>
        </p:spPr>
      </p:pic>
      <p:sp>
        <p:nvSpPr>
          <p:cNvPr id="4" name="Ellipse 3">
            <a:extLst>
              <a:ext uri="{FF2B5EF4-FFF2-40B4-BE49-F238E27FC236}">
                <a16:creationId xmlns:a16="http://schemas.microsoft.com/office/drawing/2014/main" id="{11120E1F-A445-CBDF-2219-4F136C34ED0F}"/>
              </a:ext>
            </a:extLst>
          </p:cNvPr>
          <p:cNvSpPr/>
          <p:nvPr/>
        </p:nvSpPr>
        <p:spPr>
          <a:xfrm>
            <a:off x="4665133" y="2345267"/>
            <a:ext cx="499534" cy="440266"/>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7BA53322-04A3-DE04-8571-27BCAD14B340}"/>
              </a:ext>
            </a:extLst>
          </p:cNvPr>
          <p:cNvSpPr txBox="1"/>
          <p:nvPr/>
        </p:nvSpPr>
        <p:spPr>
          <a:xfrm>
            <a:off x="159331" y="1458931"/>
            <a:ext cx="1478681" cy="1569660"/>
          </a:xfrm>
          <a:prstGeom prst="rect">
            <a:avLst/>
          </a:prstGeom>
          <a:noFill/>
          <a:ln>
            <a:solidFill>
              <a:schemeClr val="tx1">
                <a:lumMod val="50000"/>
              </a:schemeClr>
            </a:solidFill>
          </a:ln>
        </p:spPr>
        <p:txBody>
          <a:bodyPr wrap="square" rtlCol="0">
            <a:spAutoFit/>
          </a:bodyPr>
          <a:lstStyle/>
          <a:p>
            <a:r>
              <a:rPr lang="fr-FR" sz="1200" b="1" u="sng" dirty="0">
                <a:latin typeface="Segoe UI" panose="020B0502040204020203" pitchFamily="34" charset="0"/>
                <a:cs typeface="Segoe UI" panose="020B0502040204020203" pitchFamily="34" charset="0"/>
              </a:rPr>
              <a:t>DSP 33 et 19</a:t>
            </a:r>
          </a:p>
          <a:p>
            <a:r>
              <a:rPr lang="fr-FR" sz="1200" i="1" dirty="0">
                <a:latin typeface="Segoe UI" panose="020B0502040204020203" pitchFamily="34" charset="0"/>
                <a:cs typeface="Segoe UI" panose="020B0502040204020203" pitchFamily="34" charset="0"/>
              </a:rPr>
              <a:t>Lancement AAPC </a:t>
            </a:r>
            <a:r>
              <a:rPr lang="fr-FR" sz="1200" dirty="0">
                <a:latin typeface="Segoe UI" panose="020B0502040204020203" pitchFamily="34" charset="0"/>
                <a:cs typeface="Segoe UI" panose="020B0502040204020203" pitchFamily="34" charset="0"/>
              </a:rPr>
              <a:t>: T3 2025</a:t>
            </a:r>
          </a:p>
          <a:p>
            <a:r>
              <a:rPr lang="fr-FR" sz="1200" i="1" dirty="0">
                <a:latin typeface="Segoe UI" panose="020B0502040204020203" pitchFamily="34" charset="0"/>
                <a:cs typeface="Segoe UI" panose="020B0502040204020203" pitchFamily="34" charset="0"/>
              </a:rPr>
              <a:t>Envoi DCE </a:t>
            </a:r>
            <a:r>
              <a:rPr lang="fr-FR" sz="1200" dirty="0">
                <a:latin typeface="Segoe UI" panose="020B0502040204020203" pitchFamily="34" charset="0"/>
                <a:cs typeface="Segoe UI" panose="020B0502040204020203" pitchFamily="34" charset="0"/>
              </a:rPr>
              <a:t>: novembre/ décembre 2025</a:t>
            </a:r>
          </a:p>
          <a:p>
            <a:r>
              <a:rPr lang="fr-FR" sz="1200" i="1" dirty="0">
                <a:latin typeface="Segoe UI" panose="020B0502040204020203" pitchFamily="34" charset="0"/>
                <a:cs typeface="Segoe UI" panose="020B0502040204020203" pitchFamily="34" charset="0"/>
              </a:rPr>
              <a:t>Mise en service </a:t>
            </a:r>
            <a:r>
              <a:rPr lang="fr-FR" sz="1200" dirty="0">
                <a:latin typeface="Segoe UI" panose="020B0502040204020203" pitchFamily="34" charset="0"/>
                <a:cs typeface="Segoe UI" panose="020B0502040204020203" pitchFamily="34" charset="0"/>
              </a:rPr>
              <a:t>: 01/01/2028</a:t>
            </a:r>
          </a:p>
        </p:txBody>
      </p:sp>
      <p:cxnSp>
        <p:nvCxnSpPr>
          <p:cNvPr id="6" name="Connecteur droit 5">
            <a:extLst>
              <a:ext uri="{FF2B5EF4-FFF2-40B4-BE49-F238E27FC236}">
                <a16:creationId xmlns:a16="http://schemas.microsoft.com/office/drawing/2014/main" id="{570AAAAD-333A-CAB0-4AC4-3199EF62EC27}"/>
              </a:ext>
            </a:extLst>
          </p:cNvPr>
          <p:cNvCxnSpPr>
            <a:cxnSpLocks/>
            <a:endCxn id="4" idx="2"/>
          </p:cNvCxnSpPr>
          <p:nvPr/>
        </p:nvCxnSpPr>
        <p:spPr>
          <a:xfrm>
            <a:off x="1638012" y="2113317"/>
            <a:ext cx="3027121" cy="452083"/>
          </a:xfrm>
          <a:prstGeom prst="line">
            <a:avLst/>
          </a:prstGeom>
        </p:spPr>
        <p:style>
          <a:lnRef idx="1">
            <a:schemeClr val="dk1"/>
          </a:lnRef>
          <a:fillRef idx="0">
            <a:schemeClr val="dk1"/>
          </a:fillRef>
          <a:effectRef idx="0">
            <a:schemeClr val="dk1"/>
          </a:effectRef>
          <a:fontRef idx="minor">
            <a:schemeClr val="tx1"/>
          </a:fontRef>
        </p:style>
      </p:cxnSp>
      <p:sp>
        <p:nvSpPr>
          <p:cNvPr id="11" name="Ellipse 10">
            <a:extLst>
              <a:ext uri="{FF2B5EF4-FFF2-40B4-BE49-F238E27FC236}">
                <a16:creationId xmlns:a16="http://schemas.microsoft.com/office/drawing/2014/main" id="{8149EB58-1915-93A9-8AF3-07EC05D01C7C}"/>
              </a:ext>
            </a:extLst>
          </p:cNvPr>
          <p:cNvSpPr/>
          <p:nvPr/>
        </p:nvSpPr>
        <p:spPr>
          <a:xfrm>
            <a:off x="5935133" y="3750733"/>
            <a:ext cx="567267" cy="516467"/>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11">
            <a:extLst>
              <a:ext uri="{FF2B5EF4-FFF2-40B4-BE49-F238E27FC236}">
                <a16:creationId xmlns:a16="http://schemas.microsoft.com/office/drawing/2014/main" id="{434BF6EE-80BD-A6C1-C946-EEF3A74CAF04}"/>
              </a:ext>
            </a:extLst>
          </p:cNvPr>
          <p:cNvCxnSpPr>
            <a:cxnSpLocks/>
            <a:stCxn id="5" idx="3"/>
            <a:endCxn id="11" idx="2"/>
          </p:cNvCxnSpPr>
          <p:nvPr/>
        </p:nvCxnSpPr>
        <p:spPr>
          <a:xfrm>
            <a:off x="1638012" y="2243761"/>
            <a:ext cx="4297121" cy="1765206"/>
          </a:xfrm>
          <a:prstGeom prst="line">
            <a:avLst/>
          </a:prstGeom>
        </p:spPr>
        <p:style>
          <a:lnRef idx="1">
            <a:schemeClr val="dk1"/>
          </a:lnRef>
          <a:fillRef idx="0">
            <a:schemeClr val="dk1"/>
          </a:fillRef>
          <a:effectRef idx="0">
            <a:schemeClr val="dk1"/>
          </a:effectRef>
          <a:fontRef idx="minor">
            <a:schemeClr val="tx1"/>
          </a:fontRef>
        </p:style>
      </p:cxnSp>
      <p:sp>
        <p:nvSpPr>
          <p:cNvPr id="15" name="Ellipse 14">
            <a:extLst>
              <a:ext uri="{FF2B5EF4-FFF2-40B4-BE49-F238E27FC236}">
                <a16:creationId xmlns:a16="http://schemas.microsoft.com/office/drawing/2014/main" id="{DCD82F14-FFDD-5C31-3FC5-6634E6738B06}"/>
              </a:ext>
            </a:extLst>
          </p:cNvPr>
          <p:cNvSpPr/>
          <p:nvPr/>
        </p:nvSpPr>
        <p:spPr>
          <a:xfrm>
            <a:off x="5300133" y="1981200"/>
            <a:ext cx="397934" cy="452083"/>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a:extLst>
              <a:ext uri="{FF2B5EF4-FFF2-40B4-BE49-F238E27FC236}">
                <a16:creationId xmlns:a16="http://schemas.microsoft.com/office/drawing/2014/main" id="{2DB6FB4C-0B96-342C-F3F4-14856D8E0A36}"/>
              </a:ext>
            </a:extLst>
          </p:cNvPr>
          <p:cNvSpPr txBox="1"/>
          <p:nvPr/>
        </p:nvSpPr>
        <p:spPr>
          <a:xfrm>
            <a:off x="10472586" y="1288702"/>
            <a:ext cx="1478681" cy="1384995"/>
          </a:xfrm>
          <a:prstGeom prst="rect">
            <a:avLst/>
          </a:prstGeom>
          <a:noFill/>
          <a:ln>
            <a:solidFill>
              <a:schemeClr val="tx1">
                <a:lumMod val="50000"/>
              </a:schemeClr>
            </a:solidFill>
          </a:ln>
        </p:spPr>
        <p:txBody>
          <a:bodyPr wrap="square" rtlCol="0">
            <a:spAutoFit/>
          </a:bodyPr>
          <a:lstStyle/>
          <a:p>
            <a:r>
              <a:rPr lang="fr-FR" sz="1200" b="1" u="sng" dirty="0">
                <a:latin typeface="Segoe UI" panose="020B0502040204020203" pitchFamily="34" charset="0"/>
                <a:cs typeface="Segoe UI" panose="020B0502040204020203" pitchFamily="34" charset="0"/>
              </a:rPr>
              <a:t>DSP 5</a:t>
            </a:r>
          </a:p>
          <a:p>
            <a:r>
              <a:rPr lang="fr-FR" sz="1200" i="1" dirty="0">
                <a:latin typeface="Segoe UI" panose="020B0502040204020203" pitchFamily="34" charset="0"/>
                <a:cs typeface="Segoe UI" panose="020B0502040204020203" pitchFamily="34" charset="0"/>
              </a:rPr>
              <a:t>Lancement AAPC </a:t>
            </a:r>
            <a:r>
              <a:rPr lang="fr-FR" sz="1200" dirty="0">
                <a:latin typeface="Segoe UI" panose="020B0502040204020203" pitchFamily="34" charset="0"/>
                <a:cs typeface="Segoe UI" panose="020B0502040204020203" pitchFamily="34" charset="0"/>
              </a:rPr>
              <a:t>: T4 2024</a:t>
            </a:r>
          </a:p>
          <a:p>
            <a:r>
              <a:rPr lang="fr-FR" sz="1200" i="1" dirty="0">
                <a:latin typeface="Segoe UI" panose="020B0502040204020203" pitchFamily="34" charset="0"/>
                <a:cs typeface="Segoe UI" panose="020B0502040204020203" pitchFamily="34" charset="0"/>
              </a:rPr>
              <a:t>Envoi DCE </a:t>
            </a:r>
            <a:r>
              <a:rPr lang="fr-FR" sz="1200" dirty="0">
                <a:latin typeface="Segoe UI" panose="020B0502040204020203" pitchFamily="34" charset="0"/>
                <a:cs typeface="Segoe UI" panose="020B0502040204020203" pitchFamily="34" charset="0"/>
              </a:rPr>
              <a:t>: avril 2026</a:t>
            </a:r>
          </a:p>
          <a:p>
            <a:r>
              <a:rPr lang="fr-FR" sz="1200" i="1" dirty="0">
                <a:latin typeface="Segoe UI" panose="020B0502040204020203" pitchFamily="34" charset="0"/>
                <a:cs typeface="Segoe UI" panose="020B0502040204020203" pitchFamily="34" charset="0"/>
              </a:rPr>
              <a:t>Mise en service </a:t>
            </a:r>
            <a:r>
              <a:rPr lang="fr-FR" sz="1200" dirty="0">
                <a:latin typeface="Segoe UI" panose="020B0502040204020203" pitchFamily="34" charset="0"/>
                <a:cs typeface="Segoe UI" panose="020B0502040204020203" pitchFamily="34" charset="0"/>
              </a:rPr>
              <a:t>: 01/08/2028</a:t>
            </a:r>
          </a:p>
        </p:txBody>
      </p:sp>
      <p:cxnSp>
        <p:nvCxnSpPr>
          <p:cNvPr id="17" name="Connecteur droit 16">
            <a:extLst>
              <a:ext uri="{FF2B5EF4-FFF2-40B4-BE49-F238E27FC236}">
                <a16:creationId xmlns:a16="http://schemas.microsoft.com/office/drawing/2014/main" id="{6FFE2DEE-2126-37E3-26CE-FC23525A78FF}"/>
              </a:ext>
            </a:extLst>
          </p:cNvPr>
          <p:cNvCxnSpPr>
            <a:cxnSpLocks/>
            <a:endCxn id="16" idx="1"/>
          </p:cNvCxnSpPr>
          <p:nvPr/>
        </p:nvCxnSpPr>
        <p:spPr>
          <a:xfrm flipV="1">
            <a:off x="5698067" y="1981200"/>
            <a:ext cx="4774519" cy="226041"/>
          </a:xfrm>
          <a:prstGeom prst="line">
            <a:avLst/>
          </a:prstGeom>
        </p:spPr>
        <p:style>
          <a:lnRef idx="1">
            <a:schemeClr val="dk1"/>
          </a:lnRef>
          <a:fillRef idx="0">
            <a:schemeClr val="dk1"/>
          </a:fillRef>
          <a:effectRef idx="0">
            <a:schemeClr val="dk1"/>
          </a:effectRef>
          <a:fontRef idx="minor">
            <a:schemeClr val="tx1"/>
          </a:fontRef>
        </p:style>
      </p:cxnSp>
      <p:sp>
        <p:nvSpPr>
          <p:cNvPr id="19" name="ZoneTexte 18">
            <a:extLst>
              <a:ext uri="{FF2B5EF4-FFF2-40B4-BE49-F238E27FC236}">
                <a16:creationId xmlns:a16="http://schemas.microsoft.com/office/drawing/2014/main" id="{6D05206C-36D1-D43C-2316-E043A29EFD74}"/>
              </a:ext>
            </a:extLst>
          </p:cNvPr>
          <p:cNvSpPr txBox="1"/>
          <p:nvPr/>
        </p:nvSpPr>
        <p:spPr>
          <a:xfrm>
            <a:off x="10472585" y="3077090"/>
            <a:ext cx="1478681" cy="1569660"/>
          </a:xfrm>
          <a:prstGeom prst="rect">
            <a:avLst/>
          </a:prstGeom>
          <a:noFill/>
          <a:ln>
            <a:solidFill>
              <a:schemeClr val="tx1">
                <a:lumMod val="50000"/>
              </a:schemeClr>
            </a:solidFill>
          </a:ln>
        </p:spPr>
        <p:txBody>
          <a:bodyPr wrap="square" rtlCol="0">
            <a:spAutoFit/>
          </a:bodyPr>
          <a:lstStyle/>
          <a:p>
            <a:r>
              <a:rPr lang="fr-FR" sz="1200" b="1" u="sng" dirty="0">
                <a:latin typeface="Segoe UI" panose="020B0502040204020203" pitchFamily="34" charset="0"/>
                <a:cs typeface="Segoe UI" panose="020B0502040204020203" pitchFamily="34" charset="0"/>
              </a:rPr>
              <a:t>DSP 8, 17 et 15</a:t>
            </a:r>
          </a:p>
          <a:p>
            <a:r>
              <a:rPr lang="fr-FR" sz="1200" i="1" dirty="0">
                <a:latin typeface="Segoe UI" panose="020B0502040204020203" pitchFamily="34" charset="0"/>
                <a:cs typeface="Segoe UI" panose="020B0502040204020203" pitchFamily="34" charset="0"/>
              </a:rPr>
              <a:t>Lancement AAPC </a:t>
            </a:r>
            <a:r>
              <a:rPr lang="fr-FR" sz="1200" dirty="0">
                <a:latin typeface="Segoe UI" panose="020B0502040204020203" pitchFamily="34" charset="0"/>
                <a:cs typeface="Segoe UI" panose="020B0502040204020203" pitchFamily="34" charset="0"/>
              </a:rPr>
              <a:t>: T3 2025</a:t>
            </a:r>
          </a:p>
          <a:p>
            <a:r>
              <a:rPr lang="fr-FR" sz="1200" i="1" dirty="0">
                <a:latin typeface="Segoe UI" panose="020B0502040204020203" pitchFamily="34" charset="0"/>
                <a:cs typeface="Segoe UI" panose="020B0502040204020203" pitchFamily="34" charset="0"/>
              </a:rPr>
              <a:t>Envoi DCE </a:t>
            </a:r>
            <a:r>
              <a:rPr lang="fr-FR" sz="1200" dirty="0">
                <a:latin typeface="Segoe UI" panose="020B0502040204020203" pitchFamily="34" charset="0"/>
                <a:cs typeface="Segoe UI" panose="020B0502040204020203" pitchFamily="34" charset="0"/>
              </a:rPr>
              <a:t>: février/mars/mars 2026</a:t>
            </a:r>
          </a:p>
          <a:p>
            <a:r>
              <a:rPr lang="fr-FR" sz="1200" i="1" dirty="0">
                <a:latin typeface="Segoe UI" panose="020B0502040204020203" pitchFamily="34" charset="0"/>
                <a:cs typeface="Segoe UI" panose="020B0502040204020203" pitchFamily="34" charset="0"/>
              </a:rPr>
              <a:t>Mise en service </a:t>
            </a:r>
            <a:r>
              <a:rPr lang="fr-FR" sz="1200" dirty="0">
                <a:latin typeface="Segoe UI" panose="020B0502040204020203" pitchFamily="34" charset="0"/>
                <a:cs typeface="Segoe UI" panose="020B0502040204020203" pitchFamily="34" charset="0"/>
              </a:rPr>
              <a:t>: 01/08/2028</a:t>
            </a:r>
          </a:p>
        </p:txBody>
      </p:sp>
      <p:sp>
        <p:nvSpPr>
          <p:cNvPr id="20" name="Ellipse 19">
            <a:extLst>
              <a:ext uri="{FF2B5EF4-FFF2-40B4-BE49-F238E27FC236}">
                <a16:creationId xmlns:a16="http://schemas.microsoft.com/office/drawing/2014/main" id="{8543403E-BBE2-F46F-B7CE-D1DA867EB64A}"/>
              </a:ext>
            </a:extLst>
          </p:cNvPr>
          <p:cNvSpPr/>
          <p:nvPr/>
        </p:nvSpPr>
        <p:spPr>
          <a:xfrm>
            <a:off x="6143814" y="1919069"/>
            <a:ext cx="604119" cy="646331"/>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1" name="Connecteur droit 20">
            <a:extLst>
              <a:ext uri="{FF2B5EF4-FFF2-40B4-BE49-F238E27FC236}">
                <a16:creationId xmlns:a16="http://schemas.microsoft.com/office/drawing/2014/main" id="{526A414F-60C0-E394-DFFA-D9CF6A5789C0}"/>
              </a:ext>
            </a:extLst>
          </p:cNvPr>
          <p:cNvCxnSpPr>
            <a:cxnSpLocks/>
            <a:stCxn id="20" idx="6"/>
          </p:cNvCxnSpPr>
          <p:nvPr/>
        </p:nvCxnSpPr>
        <p:spPr>
          <a:xfrm>
            <a:off x="6747933" y="2242235"/>
            <a:ext cx="3724652" cy="1301311"/>
          </a:xfrm>
          <a:prstGeom prst="line">
            <a:avLst/>
          </a:prstGeom>
        </p:spPr>
        <p:style>
          <a:lnRef idx="1">
            <a:schemeClr val="dk1"/>
          </a:lnRef>
          <a:fillRef idx="0">
            <a:schemeClr val="dk1"/>
          </a:fillRef>
          <a:effectRef idx="0">
            <a:schemeClr val="dk1"/>
          </a:effectRef>
          <a:fontRef idx="minor">
            <a:schemeClr val="tx1"/>
          </a:fontRef>
        </p:style>
      </p:cxnSp>
      <p:sp>
        <p:nvSpPr>
          <p:cNvPr id="24" name="Ellipse 23">
            <a:extLst>
              <a:ext uri="{FF2B5EF4-FFF2-40B4-BE49-F238E27FC236}">
                <a16:creationId xmlns:a16="http://schemas.microsoft.com/office/drawing/2014/main" id="{7045932A-1ED6-D535-4EF5-3476F16D404E}"/>
              </a:ext>
            </a:extLst>
          </p:cNvPr>
          <p:cNvSpPr/>
          <p:nvPr/>
        </p:nvSpPr>
        <p:spPr>
          <a:xfrm rot="-960000">
            <a:off x="5699053" y="4577778"/>
            <a:ext cx="1227666" cy="1947135"/>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5" name="Connecteur droit 24">
            <a:extLst>
              <a:ext uri="{FF2B5EF4-FFF2-40B4-BE49-F238E27FC236}">
                <a16:creationId xmlns:a16="http://schemas.microsoft.com/office/drawing/2014/main" id="{E4D652DA-211F-6976-4F2D-797B44381EE6}"/>
              </a:ext>
            </a:extLst>
          </p:cNvPr>
          <p:cNvCxnSpPr>
            <a:cxnSpLocks/>
          </p:cNvCxnSpPr>
          <p:nvPr/>
        </p:nvCxnSpPr>
        <p:spPr>
          <a:xfrm flipV="1">
            <a:off x="6841854" y="3603194"/>
            <a:ext cx="3628124" cy="1590714"/>
          </a:xfrm>
          <a:prstGeom prst="line">
            <a:avLst/>
          </a:prstGeom>
        </p:spPr>
        <p:style>
          <a:lnRef idx="1">
            <a:schemeClr val="dk1"/>
          </a:lnRef>
          <a:fillRef idx="0">
            <a:schemeClr val="dk1"/>
          </a:fillRef>
          <a:effectRef idx="0">
            <a:schemeClr val="dk1"/>
          </a:effectRef>
          <a:fontRef idx="minor">
            <a:schemeClr val="tx1"/>
          </a:fontRef>
        </p:style>
      </p:cxnSp>
      <p:cxnSp>
        <p:nvCxnSpPr>
          <p:cNvPr id="29" name="Connecteur droit 28">
            <a:extLst>
              <a:ext uri="{FF2B5EF4-FFF2-40B4-BE49-F238E27FC236}">
                <a16:creationId xmlns:a16="http://schemas.microsoft.com/office/drawing/2014/main" id="{37D4E0B8-E810-7130-5E24-9BA058551929}"/>
              </a:ext>
            </a:extLst>
          </p:cNvPr>
          <p:cNvCxnSpPr>
            <a:cxnSpLocks/>
          </p:cNvCxnSpPr>
          <p:nvPr/>
        </p:nvCxnSpPr>
        <p:spPr>
          <a:xfrm flipV="1">
            <a:off x="7738533" y="3603194"/>
            <a:ext cx="2731445" cy="1590714"/>
          </a:xfrm>
          <a:prstGeom prst="line">
            <a:avLst/>
          </a:prstGeom>
        </p:spPr>
        <p:style>
          <a:lnRef idx="1">
            <a:schemeClr val="dk1"/>
          </a:lnRef>
          <a:fillRef idx="0">
            <a:schemeClr val="dk1"/>
          </a:fillRef>
          <a:effectRef idx="0">
            <a:schemeClr val="dk1"/>
          </a:effectRef>
          <a:fontRef idx="minor">
            <a:schemeClr val="tx1"/>
          </a:fontRef>
        </p:style>
      </p:cxnSp>
      <p:sp>
        <p:nvSpPr>
          <p:cNvPr id="32" name="Ellipse 31">
            <a:extLst>
              <a:ext uri="{FF2B5EF4-FFF2-40B4-BE49-F238E27FC236}">
                <a16:creationId xmlns:a16="http://schemas.microsoft.com/office/drawing/2014/main" id="{A07B8615-9E5D-0F59-1944-3DB5BCF94157}"/>
              </a:ext>
            </a:extLst>
          </p:cNvPr>
          <p:cNvSpPr/>
          <p:nvPr/>
        </p:nvSpPr>
        <p:spPr>
          <a:xfrm>
            <a:off x="7093713" y="4817533"/>
            <a:ext cx="644820" cy="959437"/>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a:extLst>
              <a:ext uri="{FF2B5EF4-FFF2-40B4-BE49-F238E27FC236}">
                <a16:creationId xmlns:a16="http://schemas.microsoft.com/office/drawing/2014/main" id="{BDBA2148-3F42-7A44-4D2A-C4306AC8ACBD}"/>
              </a:ext>
            </a:extLst>
          </p:cNvPr>
          <p:cNvSpPr txBox="1"/>
          <p:nvPr/>
        </p:nvSpPr>
        <p:spPr>
          <a:xfrm>
            <a:off x="10472585" y="4792942"/>
            <a:ext cx="1478681" cy="1384995"/>
          </a:xfrm>
          <a:prstGeom prst="rect">
            <a:avLst/>
          </a:prstGeom>
          <a:noFill/>
          <a:ln>
            <a:solidFill>
              <a:schemeClr val="tx1">
                <a:lumMod val="50000"/>
              </a:schemeClr>
            </a:solidFill>
          </a:ln>
        </p:spPr>
        <p:txBody>
          <a:bodyPr wrap="square" rtlCol="0">
            <a:spAutoFit/>
          </a:bodyPr>
          <a:lstStyle/>
          <a:p>
            <a:r>
              <a:rPr lang="fr-FR" sz="1200" b="1" u="sng" dirty="0">
                <a:latin typeface="Segoe UI" panose="020B0502040204020203" pitchFamily="34" charset="0"/>
                <a:cs typeface="Segoe UI" panose="020B0502040204020203" pitchFamily="34" charset="0"/>
              </a:rPr>
              <a:t>DSP 16</a:t>
            </a:r>
          </a:p>
          <a:p>
            <a:r>
              <a:rPr lang="fr-FR" sz="1200" i="1" dirty="0">
                <a:latin typeface="Segoe UI" panose="020B0502040204020203" pitchFamily="34" charset="0"/>
                <a:cs typeface="Segoe UI" panose="020B0502040204020203" pitchFamily="34" charset="0"/>
              </a:rPr>
              <a:t>Lancement AAPC </a:t>
            </a:r>
            <a:r>
              <a:rPr lang="fr-FR" sz="1200" dirty="0">
                <a:latin typeface="Segoe UI" panose="020B0502040204020203" pitchFamily="34" charset="0"/>
                <a:cs typeface="Segoe UI" panose="020B0502040204020203" pitchFamily="34" charset="0"/>
              </a:rPr>
              <a:t>: T3 2025</a:t>
            </a:r>
          </a:p>
          <a:p>
            <a:r>
              <a:rPr lang="fr-FR" sz="1200" i="1" dirty="0">
                <a:latin typeface="Segoe UI" panose="020B0502040204020203" pitchFamily="34" charset="0"/>
                <a:cs typeface="Segoe UI" panose="020B0502040204020203" pitchFamily="34" charset="0"/>
              </a:rPr>
              <a:t>Envoi DCE </a:t>
            </a:r>
            <a:r>
              <a:rPr lang="fr-FR" sz="1200" dirty="0">
                <a:latin typeface="Segoe UI" panose="020B0502040204020203" pitchFamily="34" charset="0"/>
                <a:cs typeface="Segoe UI" panose="020B0502040204020203" pitchFamily="34" charset="0"/>
              </a:rPr>
              <a:t>: mai 2026</a:t>
            </a:r>
          </a:p>
          <a:p>
            <a:r>
              <a:rPr lang="fr-FR" sz="1200" i="1" dirty="0">
                <a:latin typeface="Segoe UI" panose="020B0502040204020203" pitchFamily="34" charset="0"/>
                <a:cs typeface="Segoe UI" panose="020B0502040204020203" pitchFamily="34" charset="0"/>
              </a:rPr>
              <a:t>Mise en service </a:t>
            </a:r>
            <a:r>
              <a:rPr lang="fr-FR" sz="1200" dirty="0">
                <a:latin typeface="Segoe UI" panose="020B0502040204020203" pitchFamily="34" charset="0"/>
                <a:cs typeface="Segoe UI" panose="020B0502040204020203" pitchFamily="34" charset="0"/>
              </a:rPr>
              <a:t>: 01/08/2028</a:t>
            </a:r>
          </a:p>
        </p:txBody>
      </p:sp>
      <p:cxnSp>
        <p:nvCxnSpPr>
          <p:cNvPr id="35" name="Connecteur droit 34">
            <a:extLst>
              <a:ext uri="{FF2B5EF4-FFF2-40B4-BE49-F238E27FC236}">
                <a16:creationId xmlns:a16="http://schemas.microsoft.com/office/drawing/2014/main" id="{E985067B-944E-C1CF-5A71-3167278B7BEE}"/>
              </a:ext>
            </a:extLst>
          </p:cNvPr>
          <p:cNvCxnSpPr>
            <a:cxnSpLocks/>
          </p:cNvCxnSpPr>
          <p:nvPr/>
        </p:nvCxnSpPr>
        <p:spPr>
          <a:xfrm>
            <a:off x="7423151" y="4543252"/>
            <a:ext cx="3046827" cy="1233718"/>
          </a:xfrm>
          <a:prstGeom prst="line">
            <a:avLst/>
          </a:prstGeom>
        </p:spPr>
        <p:style>
          <a:lnRef idx="1">
            <a:schemeClr val="dk1"/>
          </a:lnRef>
          <a:fillRef idx="0">
            <a:schemeClr val="dk1"/>
          </a:fillRef>
          <a:effectRef idx="0">
            <a:schemeClr val="dk1"/>
          </a:effectRef>
          <a:fontRef idx="minor">
            <a:schemeClr val="tx1"/>
          </a:fontRef>
        </p:style>
      </p:cxnSp>
      <p:sp>
        <p:nvSpPr>
          <p:cNvPr id="37" name="Ellipse 36">
            <a:extLst>
              <a:ext uri="{FF2B5EF4-FFF2-40B4-BE49-F238E27FC236}">
                <a16:creationId xmlns:a16="http://schemas.microsoft.com/office/drawing/2014/main" id="{345EE0C9-3B5C-7A03-9B5F-892A91F0A4F4}"/>
              </a:ext>
            </a:extLst>
          </p:cNvPr>
          <p:cNvSpPr/>
          <p:nvPr/>
        </p:nvSpPr>
        <p:spPr>
          <a:xfrm>
            <a:off x="6395041" y="4008966"/>
            <a:ext cx="997712" cy="1590714"/>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a:extLst>
              <a:ext uri="{FF2B5EF4-FFF2-40B4-BE49-F238E27FC236}">
                <a16:creationId xmlns:a16="http://schemas.microsoft.com/office/drawing/2014/main" id="{14F2CE2A-C06F-4AE8-6247-F03FB28582DA}"/>
              </a:ext>
            </a:extLst>
          </p:cNvPr>
          <p:cNvSpPr txBox="1"/>
          <p:nvPr/>
        </p:nvSpPr>
        <p:spPr>
          <a:xfrm>
            <a:off x="159330" y="4996442"/>
            <a:ext cx="1478681" cy="1384995"/>
          </a:xfrm>
          <a:prstGeom prst="rect">
            <a:avLst/>
          </a:prstGeom>
          <a:noFill/>
          <a:ln>
            <a:solidFill>
              <a:schemeClr val="tx1">
                <a:lumMod val="50000"/>
              </a:schemeClr>
            </a:solidFill>
          </a:ln>
        </p:spPr>
        <p:txBody>
          <a:bodyPr wrap="square" rtlCol="0">
            <a:spAutoFit/>
          </a:bodyPr>
          <a:lstStyle/>
          <a:p>
            <a:r>
              <a:rPr lang="fr-FR" sz="1200" b="1" u="sng" dirty="0">
                <a:latin typeface="Segoe UI" panose="020B0502040204020203" pitchFamily="34" charset="0"/>
                <a:cs typeface="Segoe UI" panose="020B0502040204020203" pitchFamily="34" charset="0"/>
              </a:rPr>
              <a:t>DSP 26</a:t>
            </a:r>
          </a:p>
          <a:p>
            <a:r>
              <a:rPr lang="fr-FR" sz="1200" i="1" dirty="0">
                <a:latin typeface="Segoe UI" panose="020B0502040204020203" pitchFamily="34" charset="0"/>
                <a:cs typeface="Segoe UI" panose="020B0502040204020203" pitchFamily="34" charset="0"/>
              </a:rPr>
              <a:t>Lancement AAPC </a:t>
            </a:r>
            <a:r>
              <a:rPr lang="fr-FR" sz="1200" dirty="0">
                <a:latin typeface="Segoe UI" panose="020B0502040204020203" pitchFamily="34" charset="0"/>
                <a:cs typeface="Segoe UI" panose="020B0502040204020203" pitchFamily="34" charset="0"/>
              </a:rPr>
              <a:t>: T3 2025</a:t>
            </a:r>
          </a:p>
          <a:p>
            <a:r>
              <a:rPr lang="fr-FR" sz="1200" i="1" dirty="0">
                <a:latin typeface="Segoe UI" panose="020B0502040204020203" pitchFamily="34" charset="0"/>
                <a:cs typeface="Segoe UI" panose="020B0502040204020203" pitchFamily="34" charset="0"/>
              </a:rPr>
              <a:t>Envoi DCE </a:t>
            </a:r>
            <a:r>
              <a:rPr lang="fr-FR" sz="1200" dirty="0">
                <a:latin typeface="Segoe UI" panose="020B0502040204020203" pitchFamily="34" charset="0"/>
                <a:cs typeface="Segoe UI" panose="020B0502040204020203" pitchFamily="34" charset="0"/>
              </a:rPr>
              <a:t>: avril 2026</a:t>
            </a:r>
          </a:p>
          <a:p>
            <a:r>
              <a:rPr lang="fr-FR" sz="1200" i="1" dirty="0">
                <a:latin typeface="Segoe UI" panose="020B0502040204020203" pitchFamily="34" charset="0"/>
                <a:cs typeface="Segoe UI" panose="020B0502040204020203" pitchFamily="34" charset="0"/>
              </a:rPr>
              <a:t>Mise en service </a:t>
            </a:r>
            <a:r>
              <a:rPr lang="fr-FR" sz="1200" dirty="0">
                <a:latin typeface="Segoe UI" panose="020B0502040204020203" pitchFamily="34" charset="0"/>
                <a:cs typeface="Segoe UI" panose="020B0502040204020203" pitchFamily="34" charset="0"/>
              </a:rPr>
              <a:t>: 01/08/2028</a:t>
            </a:r>
          </a:p>
        </p:txBody>
      </p:sp>
      <p:sp>
        <p:nvSpPr>
          <p:cNvPr id="39" name="Ellipse 38">
            <a:extLst>
              <a:ext uri="{FF2B5EF4-FFF2-40B4-BE49-F238E27FC236}">
                <a16:creationId xmlns:a16="http://schemas.microsoft.com/office/drawing/2014/main" id="{3A750555-9FBF-722A-67D8-9327069D2A09}"/>
              </a:ext>
            </a:extLst>
          </p:cNvPr>
          <p:cNvSpPr/>
          <p:nvPr/>
        </p:nvSpPr>
        <p:spPr>
          <a:xfrm>
            <a:off x="4580467" y="3429000"/>
            <a:ext cx="787399" cy="579966"/>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0" name="Connecteur droit 39">
            <a:extLst>
              <a:ext uri="{FF2B5EF4-FFF2-40B4-BE49-F238E27FC236}">
                <a16:creationId xmlns:a16="http://schemas.microsoft.com/office/drawing/2014/main" id="{8D70C312-AB8C-A7F3-97C4-39C0E7E3D1A1}"/>
              </a:ext>
            </a:extLst>
          </p:cNvPr>
          <p:cNvCxnSpPr>
            <a:cxnSpLocks/>
          </p:cNvCxnSpPr>
          <p:nvPr/>
        </p:nvCxnSpPr>
        <p:spPr>
          <a:xfrm flipV="1">
            <a:off x="1638011" y="4008966"/>
            <a:ext cx="3022388" cy="1307989"/>
          </a:xfrm>
          <a:prstGeom prst="line">
            <a:avLst/>
          </a:prstGeom>
        </p:spPr>
        <p:style>
          <a:lnRef idx="1">
            <a:schemeClr val="dk1"/>
          </a:lnRef>
          <a:fillRef idx="0">
            <a:schemeClr val="dk1"/>
          </a:fillRef>
          <a:effectRef idx="0">
            <a:schemeClr val="dk1"/>
          </a:effectRef>
          <a:fontRef idx="minor">
            <a:schemeClr val="tx1"/>
          </a:fontRef>
        </p:style>
      </p:cxnSp>
      <p:sp>
        <p:nvSpPr>
          <p:cNvPr id="45" name="ZoneTexte 44">
            <a:extLst>
              <a:ext uri="{FF2B5EF4-FFF2-40B4-BE49-F238E27FC236}">
                <a16:creationId xmlns:a16="http://schemas.microsoft.com/office/drawing/2014/main" id="{0FBA8994-9FE5-ADC4-BF24-2A5B4B8A4FAF}"/>
              </a:ext>
            </a:extLst>
          </p:cNvPr>
          <p:cNvSpPr txBox="1"/>
          <p:nvPr/>
        </p:nvSpPr>
        <p:spPr>
          <a:xfrm>
            <a:off x="159330" y="3226884"/>
            <a:ext cx="1478681" cy="1384995"/>
          </a:xfrm>
          <a:prstGeom prst="rect">
            <a:avLst/>
          </a:prstGeom>
          <a:noFill/>
          <a:ln>
            <a:solidFill>
              <a:schemeClr val="tx1">
                <a:lumMod val="50000"/>
              </a:schemeClr>
            </a:solidFill>
          </a:ln>
        </p:spPr>
        <p:txBody>
          <a:bodyPr wrap="square" rtlCol="0">
            <a:spAutoFit/>
          </a:bodyPr>
          <a:lstStyle/>
          <a:p>
            <a:r>
              <a:rPr lang="fr-FR" sz="1200" b="1" u="sng" dirty="0">
                <a:latin typeface="Segoe UI" panose="020B0502040204020203" pitchFamily="34" charset="0"/>
                <a:cs typeface="Segoe UI" panose="020B0502040204020203" pitchFamily="34" charset="0"/>
              </a:rPr>
              <a:t>DSP 20</a:t>
            </a:r>
          </a:p>
          <a:p>
            <a:r>
              <a:rPr lang="fr-FR" sz="1200" i="1" dirty="0">
                <a:latin typeface="Segoe UI" panose="020B0502040204020203" pitchFamily="34" charset="0"/>
                <a:cs typeface="Segoe UI" panose="020B0502040204020203" pitchFamily="34" charset="0"/>
              </a:rPr>
              <a:t>Lancement AAPC </a:t>
            </a:r>
            <a:r>
              <a:rPr lang="fr-FR" sz="1200" dirty="0">
                <a:latin typeface="Segoe UI" panose="020B0502040204020203" pitchFamily="34" charset="0"/>
                <a:cs typeface="Segoe UI" panose="020B0502040204020203" pitchFamily="34" charset="0"/>
              </a:rPr>
              <a:t>: T1 2026</a:t>
            </a:r>
          </a:p>
          <a:p>
            <a:r>
              <a:rPr lang="fr-FR" sz="1200" i="1" dirty="0">
                <a:latin typeface="Segoe UI" panose="020B0502040204020203" pitchFamily="34" charset="0"/>
                <a:cs typeface="Segoe UI" panose="020B0502040204020203" pitchFamily="34" charset="0"/>
              </a:rPr>
              <a:t>Envoi DCE </a:t>
            </a:r>
            <a:r>
              <a:rPr lang="fr-FR" sz="1200" dirty="0">
                <a:latin typeface="Segoe UI" panose="020B0502040204020203" pitchFamily="34" charset="0"/>
                <a:cs typeface="Segoe UI" panose="020B0502040204020203" pitchFamily="34" charset="0"/>
              </a:rPr>
              <a:t>: T2 2026</a:t>
            </a:r>
          </a:p>
          <a:p>
            <a:r>
              <a:rPr lang="fr-FR" sz="1200" i="1" dirty="0">
                <a:latin typeface="Segoe UI" panose="020B0502040204020203" pitchFamily="34" charset="0"/>
                <a:cs typeface="Segoe UI" panose="020B0502040204020203" pitchFamily="34" charset="0"/>
              </a:rPr>
              <a:t>Mise en service </a:t>
            </a:r>
            <a:r>
              <a:rPr lang="fr-FR" sz="1200" dirty="0">
                <a:latin typeface="Segoe UI" panose="020B0502040204020203" pitchFamily="34" charset="0"/>
                <a:cs typeface="Segoe UI" panose="020B0502040204020203" pitchFamily="34" charset="0"/>
              </a:rPr>
              <a:t>: 01/08/2028</a:t>
            </a:r>
          </a:p>
        </p:txBody>
      </p:sp>
      <p:cxnSp>
        <p:nvCxnSpPr>
          <p:cNvPr id="46" name="Connecteur droit 45">
            <a:extLst>
              <a:ext uri="{FF2B5EF4-FFF2-40B4-BE49-F238E27FC236}">
                <a16:creationId xmlns:a16="http://schemas.microsoft.com/office/drawing/2014/main" id="{E9C5B673-9F69-8A81-0C59-6363FFFD7578}"/>
              </a:ext>
            </a:extLst>
          </p:cNvPr>
          <p:cNvCxnSpPr>
            <a:cxnSpLocks/>
          </p:cNvCxnSpPr>
          <p:nvPr/>
        </p:nvCxnSpPr>
        <p:spPr>
          <a:xfrm flipV="1">
            <a:off x="1668409" y="3718983"/>
            <a:ext cx="2850093" cy="50604"/>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21548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39083-6594-9027-B961-C5EF6B8D826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84B0218-35B8-2D7C-C7A8-CCDA36407585}"/>
              </a:ext>
            </a:extLst>
          </p:cNvPr>
          <p:cNvSpPr>
            <a:spLocks noGrp="1"/>
          </p:cNvSpPr>
          <p:nvPr>
            <p:ph type="title"/>
          </p:nvPr>
        </p:nvSpPr>
        <p:spPr>
          <a:xfrm>
            <a:off x="159331" y="160003"/>
            <a:ext cx="10711188" cy="646331"/>
          </a:xfrm>
        </p:spPr>
        <p:txBody>
          <a:bodyPr/>
          <a:lstStyle/>
          <a:p>
            <a:pPr>
              <a:defRPr/>
            </a:pPr>
            <a:r>
              <a:rPr lang="fr-FR" dirty="0">
                <a:sym typeface="Helvetica"/>
              </a:rPr>
              <a:t>DSP mises en service en 2029</a:t>
            </a:r>
          </a:p>
        </p:txBody>
      </p:sp>
      <p:pic>
        <p:nvPicPr>
          <p:cNvPr id="3" name="Image 2">
            <a:extLst>
              <a:ext uri="{FF2B5EF4-FFF2-40B4-BE49-F238E27FC236}">
                <a16:creationId xmlns:a16="http://schemas.microsoft.com/office/drawing/2014/main" id="{0674C3BD-3AB9-FA96-E1C4-E2EEFCD0E67E}"/>
              </a:ext>
            </a:extLst>
          </p:cNvPr>
          <p:cNvPicPr>
            <a:picLocks noChangeAspect="1"/>
          </p:cNvPicPr>
          <p:nvPr/>
        </p:nvPicPr>
        <p:blipFill rotWithShape="1">
          <a:blip r:embed="rId3"/>
          <a:srcRect l="1523" t="25152" r="44666" b="7235"/>
          <a:stretch/>
        </p:blipFill>
        <p:spPr>
          <a:xfrm>
            <a:off x="1697278" y="749533"/>
            <a:ext cx="8452433" cy="5973866"/>
          </a:xfrm>
          <a:prstGeom prst="rect">
            <a:avLst/>
          </a:prstGeom>
          <a:solidFill>
            <a:schemeClr val="accent6">
              <a:lumMod val="60000"/>
              <a:lumOff val="40000"/>
              <a:alpha val="30000"/>
            </a:schemeClr>
          </a:solidFill>
        </p:spPr>
      </p:pic>
      <p:sp>
        <p:nvSpPr>
          <p:cNvPr id="5" name="ZoneTexte 4">
            <a:extLst>
              <a:ext uri="{FF2B5EF4-FFF2-40B4-BE49-F238E27FC236}">
                <a16:creationId xmlns:a16="http://schemas.microsoft.com/office/drawing/2014/main" id="{8C121C08-4102-8649-A87C-1DCED451EE75}"/>
              </a:ext>
            </a:extLst>
          </p:cNvPr>
          <p:cNvSpPr txBox="1"/>
          <p:nvPr/>
        </p:nvSpPr>
        <p:spPr>
          <a:xfrm>
            <a:off x="159330" y="3821131"/>
            <a:ext cx="1478681" cy="1384995"/>
          </a:xfrm>
          <a:prstGeom prst="rect">
            <a:avLst/>
          </a:prstGeom>
          <a:noFill/>
          <a:ln>
            <a:solidFill>
              <a:schemeClr val="tx1">
                <a:lumMod val="50000"/>
              </a:schemeClr>
            </a:solidFill>
          </a:ln>
        </p:spPr>
        <p:txBody>
          <a:bodyPr wrap="square" rtlCol="0">
            <a:spAutoFit/>
          </a:bodyPr>
          <a:lstStyle/>
          <a:p>
            <a:r>
              <a:rPr lang="fr-FR" sz="1200" b="1" u="sng" dirty="0">
                <a:latin typeface="Segoe UI" panose="020B0502040204020203" pitchFamily="34" charset="0"/>
                <a:cs typeface="Segoe UI" panose="020B0502040204020203" pitchFamily="34" charset="0"/>
              </a:rPr>
              <a:t>DSP 28</a:t>
            </a:r>
          </a:p>
          <a:p>
            <a:r>
              <a:rPr lang="fr-FR" sz="1200" i="1" dirty="0">
                <a:latin typeface="Segoe UI" panose="020B0502040204020203" pitchFamily="34" charset="0"/>
                <a:cs typeface="Segoe UI" panose="020B0502040204020203" pitchFamily="34" charset="0"/>
              </a:rPr>
              <a:t>Lancement AAPC </a:t>
            </a:r>
            <a:r>
              <a:rPr lang="fr-FR" sz="1200" dirty="0">
                <a:latin typeface="Segoe UI" panose="020B0502040204020203" pitchFamily="34" charset="0"/>
                <a:cs typeface="Segoe UI" panose="020B0502040204020203" pitchFamily="34" charset="0"/>
              </a:rPr>
              <a:t>: T3 2025</a:t>
            </a:r>
          </a:p>
          <a:p>
            <a:r>
              <a:rPr lang="fr-FR" sz="1200" i="1" dirty="0">
                <a:latin typeface="Segoe UI" panose="020B0502040204020203" pitchFamily="34" charset="0"/>
                <a:cs typeface="Segoe UI" panose="020B0502040204020203" pitchFamily="34" charset="0"/>
              </a:rPr>
              <a:t>Envoi DCE </a:t>
            </a:r>
            <a:r>
              <a:rPr lang="fr-FR" sz="1200" dirty="0">
                <a:latin typeface="Segoe UI" panose="020B0502040204020203" pitchFamily="34" charset="0"/>
                <a:cs typeface="Segoe UI" panose="020B0502040204020203" pitchFamily="34" charset="0"/>
              </a:rPr>
              <a:t>: T1 2027</a:t>
            </a:r>
          </a:p>
          <a:p>
            <a:r>
              <a:rPr lang="fr-FR" sz="1200" i="1" dirty="0">
                <a:latin typeface="Segoe UI" panose="020B0502040204020203" pitchFamily="34" charset="0"/>
                <a:cs typeface="Segoe UI" panose="020B0502040204020203" pitchFamily="34" charset="0"/>
              </a:rPr>
              <a:t>Mise en service </a:t>
            </a:r>
            <a:r>
              <a:rPr lang="fr-FR" sz="1200" dirty="0">
                <a:latin typeface="Segoe UI" panose="020B0502040204020203" pitchFamily="34" charset="0"/>
                <a:cs typeface="Segoe UI" panose="020B0502040204020203" pitchFamily="34" charset="0"/>
              </a:rPr>
              <a:t>: 01/08/2029</a:t>
            </a:r>
          </a:p>
        </p:txBody>
      </p:sp>
      <p:sp>
        <p:nvSpPr>
          <p:cNvPr id="7" name="Ellipse 6">
            <a:extLst>
              <a:ext uri="{FF2B5EF4-FFF2-40B4-BE49-F238E27FC236}">
                <a16:creationId xmlns:a16="http://schemas.microsoft.com/office/drawing/2014/main" id="{9EBBE69B-8CDF-6B9A-9949-904E561E7F93}"/>
              </a:ext>
            </a:extLst>
          </p:cNvPr>
          <p:cNvSpPr/>
          <p:nvPr/>
        </p:nvSpPr>
        <p:spPr>
          <a:xfrm>
            <a:off x="4394200" y="2777068"/>
            <a:ext cx="558800" cy="533400"/>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A743FE77-B735-B4A1-A530-5446BA5609CD}"/>
              </a:ext>
            </a:extLst>
          </p:cNvPr>
          <p:cNvSpPr txBox="1"/>
          <p:nvPr/>
        </p:nvSpPr>
        <p:spPr>
          <a:xfrm>
            <a:off x="10352387" y="1272769"/>
            <a:ext cx="1478681" cy="2123658"/>
          </a:xfrm>
          <a:prstGeom prst="rect">
            <a:avLst/>
          </a:prstGeom>
          <a:noFill/>
          <a:ln>
            <a:solidFill>
              <a:schemeClr val="tx1">
                <a:lumMod val="50000"/>
              </a:schemeClr>
            </a:solidFill>
          </a:ln>
        </p:spPr>
        <p:txBody>
          <a:bodyPr wrap="square" rtlCol="0">
            <a:spAutoFit/>
          </a:bodyPr>
          <a:lstStyle/>
          <a:p>
            <a:r>
              <a:rPr lang="fr-FR" sz="1200" b="1" u="sng" dirty="0">
                <a:latin typeface="Segoe UI" panose="020B0502040204020203" pitchFamily="34" charset="0"/>
                <a:cs typeface="Segoe UI" panose="020B0502040204020203" pitchFamily="34" charset="0"/>
              </a:rPr>
              <a:t>DSP 7 et 13</a:t>
            </a:r>
          </a:p>
          <a:p>
            <a:r>
              <a:rPr lang="fr-FR" sz="1200" i="1" dirty="0">
                <a:latin typeface="Segoe UI" panose="020B0502040204020203" pitchFamily="34" charset="0"/>
                <a:cs typeface="Segoe UI" panose="020B0502040204020203" pitchFamily="34" charset="0"/>
              </a:rPr>
              <a:t>Choix mode de gestion :</a:t>
            </a:r>
            <a:r>
              <a:rPr lang="fr-FR" sz="1200" dirty="0">
                <a:latin typeface="Segoe UI" panose="020B0502040204020203" pitchFamily="34" charset="0"/>
                <a:cs typeface="Segoe UI" panose="020B0502040204020203" pitchFamily="34" charset="0"/>
              </a:rPr>
              <a:t> février 2026</a:t>
            </a:r>
          </a:p>
          <a:p>
            <a:endParaRPr lang="fr-FR" sz="1200" i="1" dirty="0">
              <a:latin typeface="Segoe UI" panose="020B0502040204020203" pitchFamily="34" charset="0"/>
              <a:cs typeface="Segoe UI" panose="020B0502040204020203" pitchFamily="34" charset="0"/>
            </a:endParaRPr>
          </a:p>
          <a:p>
            <a:r>
              <a:rPr lang="fr-FR" sz="1200" i="1" dirty="0">
                <a:latin typeface="Segoe UI" panose="020B0502040204020203" pitchFamily="34" charset="0"/>
                <a:cs typeface="Segoe UI" panose="020B0502040204020203" pitchFamily="34" charset="0"/>
              </a:rPr>
              <a:t>Lancement AAPC </a:t>
            </a:r>
            <a:r>
              <a:rPr lang="fr-FR" sz="1200" dirty="0">
                <a:latin typeface="Segoe UI" panose="020B0502040204020203" pitchFamily="34" charset="0"/>
                <a:cs typeface="Segoe UI" panose="020B0502040204020203" pitchFamily="34" charset="0"/>
              </a:rPr>
              <a:t>: T1 2026</a:t>
            </a:r>
          </a:p>
          <a:p>
            <a:r>
              <a:rPr lang="fr-FR" sz="1200" i="1" dirty="0">
                <a:latin typeface="Segoe UI" panose="020B0502040204020203" pitchFamily="34" charset="0"/>
                <a:cs typeface="Segoe UI" panose="020B0502040204020203" pitchFamily="34" charset="0"/>
              </a:rPr>
              <a:t>Envoi DCE </a:t>
            </a:r>
            <a:r>
              <a:rPr lang="fr-FR" sz="1200" dirty="0">
                <a:latin typeface="Segoe UI" panose="020B0502040204020203" pitchFamily="34" charset="0"/>
                <a:cs typeface="Segoe UI" panose="020B0502040204020203" pitchFamily="34" charset="0"/>
              </a:rPr>
              <a:t>: T4 2026</a:t>
            </a:r>
          </a:p>
          <a:p>
            <a:r>
              <a:rPr lang="fr-FR" sz="1200" i="1" dirty="0">
                <a:latin typeface="Segoe UI" panose="020B0502040204020203" pitchFamily="34" charset="0"/>
                <a:cs typeface="Segoe UI" panose="020B0502040204020203" pitchFamily="34" charset="0"/>
              </a:rPr>
              <a:t>Mise en service </a:t>
            </a:r>
            <a:r>
              <a:rPr lang="fr-FR" sz="1200" dirty="0">
                <a:latin typeface="Segoe UI" panose="020B0502040204020203" pitchFamily="34" charset="0"/>
                <a:cs typeface="Segoe UI" panose="020B0502040204020203" pitchFamily="34" charset="0"/>
              </a:rPr>
              <a:t>: 01/01/2029</a:t>
            </a:r>
          </a:p>
        </p:txBody>
      </p:sp>
      <p:sp>
        <p:nvSpPr>
          <p:cNvPr id="10" name="Ellipse 9">
            <a:extLst>
              <a:ext uri="{FF2B5EF4-FFF2-40B4-BE49-F238E27FC236}">
                <a16:creationId xmlns:a16="http://schemas.microsoft.com/office/drawing/2014/main" id="{93056DF5-A2FC-C0E6-FE4E-6268955BD29E}"/>
              </a:ext>
            </a:extLst>
          </p:cNvPr>
          <p:cNvSpPr/>
          <p:nvPr/>
        </p:nvSpPr>
        <p:spPr>
          <a:xfrm>
            <a:off x="5872881" y="2311400"/>
            <a:ext cx="451719" cy="465668"/>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a:extLst>
              <a:ext uri="{FF2B5EF4-FFF2-40B4-BE49-F238E27FC236}">
                <a16:creationId xmlns:a16="http://schemas.microsoft.com/office/drawing/2014/main" id="{8494DCF9-2407-2198-4572-F45B8F9C78F5}"/>
              </a:ext>
            </a:extLst>
          </p:cNvPr>
          <p:cNvSpPr/>
          <p:nvPr/>
        </p:nvSpPr>
        <p:spPr>
          <a:xfrm>
            <a:off x="6265333" y="3124200"/>
            <a:ext cx="1058334" cy="948267"/>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Ellipse 17">
            <a:extLst>
              <a:ext uri="{FF2B5EF4-FFF2-40B4-BE49-F238E27FC236}">
                <a16:creationId xmlns:a16="http://schemas.microsoft.com/office/drawing/2014/main" id="{9EA1A04E-0A0E-76DB-8827-E625D68691FC}"/>
              </a:ext>
            </a:extLst>
          </p:cNvPr>
          <p:cNvSpPr/>
          <p:nvPr/>
        </p:nvSpPr>
        <p:spPr>
          <a:xfrm>
            <a:off x="4394200" y="2387601"/>
            <a:ext cx="558800" cy="389468"/>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B17A1A4B-7D94-8663-DA9B-8BED9C337D19}"/>
              </a:ext>
            </a:extLst>
          </p:cNvPr>
          <p:cNvSpPr txBox="1"/>
          <p:nvPr/>
        </p:nvSpPr>
        <p:spPr>
          <a:xfrm>
            <a:off x="159331" y="1319336"/>
            <a:ext cx="1478681" cy="1938992"/>
          </a:xfrm>
          <a:prstGeom prst="rect">
            <a:avLst/>
          </a:prstGeom>
          <a:noFill/>
          <a:ln>
            <a:solidFill>
              <a:schemeClr val="tx1">
                <a:lumMod val="50000"/>
              </a:schemeClr>
            </a:solidFill>
          </a:ln>
        </p:spPr>
        <p:txBody>
          <a:bodyPr wrap="square" rtlCol="0">
            <a:spAutoFit/>
          </a:bodyPr>
          <a:lstStyle/>
          <a:p>
            <a:r>
              <a:rPr lang="fr-FR" sz="1200" b="1" u="sng" dirty="0">
                <a:latin typeface="Segoe UI" panose="020B0502040204020203" pitchFamily="34" charset="0"/>
                <a:cs typeface="Segoe UI" panose="020B0502040204020203" pitchFamily="34" charset="0"/>
              </a:rPr>
              <a:t>DSP 32</a:t>
            </a:r>
          </a:p>
          <a:p>
            <a:r>
              <a:rPr lang="fr-FR" sz="1200" i="1" dirty="0">
                <a:latin typeface="Segoe UI" panose="020B0502040204020203" pitchFamily="34" charset="0"/>
                <a:cs typeface="Segoe UI" panose="020B0502040204020203" pitchFamily="34" charset="0"/>
              </a:rPr>
              <a:t>Choix mode de gestion :</a:t>
            </a:r>
            <a:r>
              <a:rPr lang="fr-FR" sz="1200" dirty="0">
                <a:latin typeface="Segoe UI" panose="020B0502040204020203" pitchFamily="34" charset="0"/>
                <a:cs typeface="Segoe UI" panose="020B0502040204020203" pitchFamily="34" charset="0"/>
              </a:rPr>
              <a:t> février 2026</a:t>
            </a:r>
          </a:p>
          <a:p>
            <a:r>
              <a:rPr lang="fr-FR" sz="1200" i="1" dirty="0">
                <a:latin typeface="Segoe UI" panose="020B0502040204020203" pitchFamily="34" charset="0"/>
                <a:cs typeface="Segoe UI" panose="020B0502040204020203" pitchFamily="34" charset="0"/>
              </a:rPr>
              <a:t>Lancement AAPC </a:t>
            </a:r>
            <a:r>
              <a:rPr lang="fr-FR" sz="1200" dirty="0">
                <a:latin typeface="Segoe UI" panose="020B0502040204020203" pitchFamily="34" charset="0"/>
                <a:cs typeface="Segoe UI" panose="020B0502040204020203" pitchFamily="34" charset="0"/>
              </a:rPr>
              <a:t>: T1 2026</a:t>
            </a:r>
          </a:p>
          <a:p>
            <a:r>
              <a:rPr lang="fr-FR" sz="1200" i="1" dirty="0">
                <a:latin typeface="Segoe UI" panose="020B0502040204020203" pitchFamily="34" charset="0"/>
                <a:cs typeface="Segoe UI" panose="020B0502040204020203" pitchFamily="34" charset="0"/>
              </a:rPr>
              <a:t>Envoi DCE </a:t>
            </a:r>
            <a:r>
              <a:rPr lang="fr-FR" sz="1200" dirty="0">
                <a:latin typeface="Segoe UI" panose="020B0502040204020203" pitchFamily="34" charset="0"/>
                <a:cs typeface="Segoe UI" panose="020B0502040204020203" pitchFamily="34" charset="0"/>
              </a:rPr>
              <a:t>: T1 2027</a:t>
            </a:r>
          </a:p>
          <a:p>
            <a:r>
              <a:rPr lang="fr-FR" sz="1200" i="1" dirty="0">
                <a:latin typeface="Segoe UI" panose="020B0502040204020203" pitchFamily="34" charset="0"/>
                <a:cs typeface="Segoe UI" panose="020B0502040204020203" pitchFamily="34" charset="0"/>
              </a:rPr>
              <a:t>Mise en service </a:t>
            </a:r>
            <a:r>
              <a:rPr lang="fr-FR" sz="1200" dirty="0">
                <a:latin typeface="Segoe UI" panose="020B0502040204020203" pitchFamily="34" charset="0"/>
                <a:cs typeface="Segoe UI" panose="020B0502040204020203" pitchFamily="34" charset="0"/>
              </a:rPr>
              <a:t>: 01/08/2029</a:t>
            </a:r>
          </a:p>
        </p:txBody>
      </p:sp>
      <p:sp>
        <p:nvSpPr>
          <p:cNvPr id="8" name="ZoneTexte 7">
            <a:extLst>
              <a:ext uri="{FF2B5EF4-FFF2-40B4-BE49-F238E27FC236}">
                <a16:creationId xmlns:a16="http://schemas.microsoft.com/office/drawing/2014/main" id="{C585E2A8-5E82-9A94-CC24-CFC955A7CFAB}"/>
              </a:ext>
            </a:extLst>
          </p:cNvPr>
          <p:cNvSpPr txBox="1"/>
          <p:nvPr/>
        </p:nvSpPr>
        <p:spPr>
          <a:xfrm>
            <a:off x="10352387" y="3815699"/>
            <a:ext cx="1478681" cy="1754326"/>
          </a:xfrm>
          <a:prstGeom prst="rect">
            <a:avLst/>
          </a:prstGeom>
          <a:noFill/>
          <a:ln>
            <a:solidFill>
              <a:schemeClr val="tx1">
                <a:lumMod val="50000"/>
              </a:schemeClr>
            </a:solidFill>
          </a:ln>
        </p:spPr>
        <p:txBody>
          <a:bodyPr wrap="square" rtlCol="0">
            <a:spAutoFit/>
          </a:bodyPr>
          <a:lstStyle/>
          <a:p>
            <a:r>
              <a:rPr lang="fr-FR" sz="1200" b="1" u="sng" dirty="0">
                <a:latin typeface="Segoe UI" panose="020B0502040204020203" pitchFamily="34" charset="0"/>
                <a:cs typeface="Segoe UI" panose="020B0502040204020203" pitchFamily="34" charset="0"/>
              </a:rPr>
              <a:t>DSP 4, 27, 6, 21, 34, 35, 25</a:t>
            </a:r>
          </a:p>
          <a:p>
            <a:r>
              <a:rPr lang="fr-FR" sz="1200" i="1" dirty="0">
                <a:latin typeface="Segoe UI" panose="020B0502040204020203" pitchFamily="34" charset="0"/>
                <a:cs typeface="Segoe UI" panose="020B0502040204020203" pitchFamily="34" charset="0"/>
              </a:rPr>
              <a:t>Choix mode de gestion :</a:t>
            </a:r>
            <a:r>
              <a:rPr lang="fr-FR" sz="1200" dirty="0">
                <a:latin typeface="Segoe UI" panose="020B0502040204020203" pitchFamily="34" charset="0"/>
                <a:cs typeface="Segoe UI" panose="020B0502040204020203" pitchFamily="34" charset="0"/>
              </a:rPr>
              <a:t> juin 2026</a:t>
            </a:r>
          </a:p>
          <a:p>
            <a:r>
              <a:rPr lang="fr-FR" sz="1200" i="1" dirty="0">
                <a:latin typeface="Segoe UI" panose="020B0502040204020203" pitchFamily="34" charset="0"/>
                <a:cs typeface="Segoe UI" panose="020B0502040204020203" pitchFamily="34" charset="0"/>
              </a:rPr>
              <a:t>Lancement AAPC </a:t>
            </a:r>
            <a:r>
              <a:rPr lang="fr-FR" sz="1200" dirty="0">
                <a:latin typeface="Segoe UI" panose="020B0502040204020203" pitchFamily="34" charset="0"/>
                <a:cs typeface="Segoe UI" panose="020B0502040204020203" pitchFamily="34" charset="0"/>
              </a:rPr>
              <a:t>: T2 2026</a:t>
            </a:r>
          </a:p>
          <a:p>
            <a:r>
              <a:rPr lang="fr-FR" sz="1200" i="1" dirty="0">
                <a:latin typeface="Segoe UI" panose="020B0502040204020203" pitchFamily="34" charset="0"/>
                <a:cs typeface="Segoe UI" panose="020B0502040204020203" pitchFamily="34" charset="0"/>
              </a:rPr>
              <a:t>Envoi DCE </a:t>
            </a:r>
            <a:r>
              <a:rPr lang="fr-FR" sz="1200" dirty="0">
                <a:latin typeface="Segoe UI" panose="020B0502040204020203" pitchFamily="34" charset="0"/>
                <a:cs typeface="Segoe UI" panose="020B0502040204020203" pitchFamily="34" charset="0"/>
              </a:rPr>
              <a:t>: 2027</a:t>
            </a:r>
          </a:p>
          <a:p>
            <a:r>
              <a:rPr lang="fr-FR" sz="1200" i="1" dirty="0">
                <a:latin typeface="Segoe UI" panose="020B0502040204020203" pitchFamily="34" charset="0"/>
                <a:cs typeface="Segoe UI" panose="020B0502040204020203" pitchFamily="34" charset="0"/>
              </a:rPr>
              <a:t>Mise en service </a:t>
            </a:r>
            <a:r>
              <a:rPr lang="fr-FR" sz="1200" dirty="0">
                <a:latin typeface="Segoe UI" panose="020B0502040204020203" pitchFamily="34" charset="0"/>
                <a:cs typeface="Segoe UI" panose="020B0502040204020203" pitchFamily="34" charset="0"/>
              </a:rPr>
              <a:t>: 01/01 et 08/2029</a:t>
            </a:r>
          </a:p>
        </p:txBody>
      </p:sp>
      <p:sp>
        <p:nvSpPr>
          <p:cNvPr id="4" name="Ellipse 3">
            <a:extLst>
              <a:ext uri="{FF2B5EF4-FFF2-40B4-BE49-F238E27FC236}">
                <a16:creationId xmlns:a16="http://schemas.microsoft.com/office/drawing/2014/main" id="{DCB77D5E-7DD0-574B-59D0-53C4F4A9C473}"/>
              </a:ext>
            </a:extLst>
          </p:cNvPr>
          <p:cNvSpPr/>
          <p:nvPr/>
        </p:nvSpPr>
        <p:spPr>
          <a:xfrm>
            <a:off x="4845920" y="2015069"/>
            <a:ext cx="558799" cy="499532"/>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llipse 15">
            <a:extLst>
              <a:ext uri="{FF2B5EF4-FFF2-40B4-BE49-F238E27FC236}">
                <a16:creationId xmlns:a16="http://schemas.microsoft.com/office/drawing/2014/main" id="{0E22EB5B-57EA-AE49-0421-67495E962381}"/>
              </a:ext>
            </a:extLst>
          </p:cNvPr>
          <p:cNvSpPr/>
          <p:nvPr/>
        </p:nvSpPr>
        <p:spPr>
          <a:xfrm>
            <a:off x="4574741" y="3251199"/>
            <a:ext cx="558799" cy="389468"/>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Ellipse 24">
            <a:extLst>
              <a:ext uri="{FF2B5EF4-FFF2-40B4-BE49-F238E27FC236}">
                <a16:creationId xmlns:a16="http://schemas.microsoft.com/office/drawing/2014/main" id="{C08D2DF4-7D1A-E995-B45E-C3368DF9E522}"/>
              </a:ext>
            </a:extLst>
          </p:cNvPr>
          <p:cNvSpPr/>
          <p:nvPr/>
        </p:nvSpPr>
        <p:spPr>
          <a:xfrm>
            <a:off x="5585259" y="1897903"/>
            <a:ext cx="558799" cy="646331"/>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Ellipse 28">
            <a:extLst>
              <a:ext uri="{FF2B5EF4-FFF2-40B4-BE49-F238E27FC236}">
                <a16:creationId xmlns:a16="http://schemas.microsoft.com/office/drawing/2014/main" id="{81EC9BEE-4565-657D-5EA3-30B43ECA225D}"/>
              </a:ext>
            </a:extLst>
          </p:cNvPr>
          <p:cNvSpPr/>
          <p:nvPr/>
        </p:nvSpPr>
        <p:spPr>
          <a:xfrm>
            <a:off x="5864658" y="3180699"/>
            <a:ext cx="519209" cy="543297"/>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Ellipse 33">
            <a:extLst>
              <a:ext uri="{FF2B5EF4-FFF2-40B4-BE49-F238E27FC236}">
                <a16:creationId xmlns:a16="http://schemas.microsoft.com/office/drawing/2014/main" id="{F6290ABF-39C3-CECB-7BB1-75EF0C05F4A9}"/>
              </a:ext>
            </a:extLst>
          </p:cNvPr>
          <p:cNvSpPr/>
          <p:nvPr/>
        </p:nvSpPr>
        <p:spPr>
          <a:xfrm>
            <a:off x="4006369" y="2125132"/>
            <a:ext cx="558800" cy="499531"/>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Ellipse 37">
            <a:extLst>
              <a:ext uri="{FF2B5EF4-FFF2-40B4-BE49-F238E27FC236}">
                <a16:creationId xmlns:a16="http://schemas.microsoft.com/office/drawing/2014/main" id="{612F54DB-B8AB-FC17-AD03-B2DA3D88B019}"/>
              </a:ext>
            </a:extLst>
          </p:cNvPr>
          <p:cNvSpPr/>
          <p:nvPr/>
        </p:nvSpPr>
        <p:spPr>
          <a:xfrm>
            <a:off x="2963333" y="2015068"/>
            <a:ext cx="1150116" cy="668865"/>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Ellipse 38">
            <a:extLst>
              <a:ext uri="{FF2B5EF4-FFF2-40B4-BE49-F238E27FC236}">
                <a16:creationId xmlns:a16="http://schemas.microsoft.com/office/drawing/2014/main" id="{511162C0-02F2-5B9B-F0C1-F1141F4ECBF7}"/>
              </a:ext>
            </a:extLst>
          </p:cNvPr>
          <p:cNvSpPr/>
          <p:nvPr/>
        </p:nvSpPr>
        <p:spPr>
          <a:xfrm>
            <a:off x="5020734" y="3815698"/>
            <a:ext cx="383986" cy="527701"/>
          </a:xfrm>
          <a:prstGeom prst="ellipse">
            <a:avLst/>
          </a:prstGeom>
          <a:solidFill>
            <a:schemeClr val="accent6">
              <a:lumMod val="60000"/>
              <a:lumOff val="4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78997924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_dlc_DocId xmlns="947299ca-6449-452e-ab68-0f888173740d">1085-700165860-2860</_dlc_DocId>
    <_dlc_DocIdUrl xmlns="947299ca-6449-452e-ab68-0f888173740d">
      <Url>https://ged.iledefrance-mobilites.fr/projet/1085/_layouts/15/DocIdRedir.aspx?ID=1085-700165860-2860</Url>
      <Description>1085-700165860-2860</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15C7EAF8B7F6CC41903C74FB7B186C62" ma:contentTypeVersion="2" ma:contentTypeDescription="Crée un document." ma:contentTypeScope="" ma:versionID="47213b0613239d4d57559e064c26ae7c">
  <xsd:schema xmlns:xsd="http://www.w3.org/2001/XMLSchema" xmlns:xs="http://www.w3.org/2001/XMLSchema" xmlns:p="http://schemas.microsoft.com/office/2006/metadata/properties" xmlns:ns2="947299ca-6449-452e-ab68-0f888173740d" xmlns:ns3="http://schemas.microsoft.com/sharepoint/v4" targetNamespace="http://schemas.microsoft.com/office/2006/metadata/properties" ma:root="true" ma:fieldsID="ff4225286a859663ee766cba786869e8" ns2:_="" ns3:_="">
    <xsd:import namespace="947299ca-6449-452e-ab68-0f888173740d"/>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3: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7299ca-6449-452e-ab68-0f888173740d"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Conserver l’ID" ma:description="Conserver l’ID lors de l’ajout." ma:hidden="true" ma:internalName="_dlc_DocIdPersistId" ma:readOnly="true">
      <xsd:simpleType>
        <xsd:restriction base="dms:Boolean"/>
      </xsd:simpleType>
    </xsd:element>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2"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7707E52-33DB-4EED-93AF-0A3F17B7CFDB}">
  <ds:schemaRefs>
    <ds:schemaRef ds:uri="http://schemas.microsoft.com/sharepoint/events"/>
  </ds:schemaRefs>
</ds:datastoreItem>
</file>

<file path=customXml/itemProps2.xml><?xml version="1.0" encoding="utf-8"?>
<ds:datastoreItem xmlns:ds="http://schemas.openxmlformats.org/officeDocument/2006/customXml" ds:itemID="{9CD9B46D-B90C-4E7B-B136-DBDD68AB158A}">
  <ds:schemaRefs>
    <ds:schemaRef ds:uri="http://schemas.microsoft.com/sharepoint/v3/contenttype/forms"/>
  </ds:schemaRefs>
</ds:datastoreItem>
</file>

<file path=customXml/itemProps3.xml><?xml version="1.0" encoding="utf-8"?>
<ds:datastoreItem xmlns:ds="http://schemas.openxmlformats.org/officeDocument/2006/customXml" ds:itemID="{A4D25A0C-C6D6-4419-82BF-EB99C3FDA391}">
  <ds:schemaRefs>
    <ds:schemaRef ds:uri="http://purl.org/dc/dcmitype/"/>
    <ds:schemaRef ds:uri="947299ca-6449-452e-ab68-0f888173740d"/>
    <ds:schemaRef ds:uri="http://schemas.microsoft.com/office/2006/documentManagement/types"/>
    <ds:schemaRef ds:uri="http://schemas.microsoft.com/sharepoint/v4"/>
    <ds:schemaRef ds:uri="http://purl.org/dc/elements/1.1/"/>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02C74AED-DF87-44A6-9BB0-7A332F2B92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7299ca-6449-452e-ab68-0f888173740d"/>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52c58dd-e63b-40f1-b1c5-7af95e47d410}" enabled="1" method="Standard" siteId="{7dce31e1-0e64-442b-9c26-4c8cc8af1fb1}" removed="0"/>
</clbl:labelList>
</file>

<file path=docProps/app.xml><?xml version="1.0" encoding="utf-8"?>
<Properties xmlns="http://schemas.openxmlformats.org/officeDocument/2006/extended-properties" xmlns:vt="http://schemas.openxmlformats.org/officeDocument/2006/docPropsVTypes">
  <TotalTime>297</TotalTime>
  <Words>271</Words>
  <Application>Microsoft Office PowerPoint</Application>
  <PresentationFormat>Grand écran</PresentationFormat>
  <Paragraphs>54</Paragraphs>
  <Slides>4</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Aptos</vt:lpstr>
      <vt:lpstr>Aptos Display</vt:lpstr>
      <vt:lpstr>Arial</vt:lpstr>
      <vt:lpstr>Helvetica</vt:lpstr>
      <vt:lpstr>Segoe UI</vt:lpstr>
      <vt:lpstr>Thème Office</vt:lpstr>
      <vt:lpstr>Calendrier prévisionnel des mises en concurrence – grande couronne</vt:lpstr>
      <vt:lpstr>DSP mises en service en 2027</vt:lpstr>
      <vt:lpstr>DSP mises en service en 2028</vt:lpstr>
      <vt:lpstr>DSP mises en service en 2029</vt:lpstr>
    </vt:vector>
  </TitlesOfParts>
  <Company>ILE DE FRANCE MOBILITES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Calendrier des mises en concurrence – grande couronne  DSP mises en service entre 2025 et 2028</dc:title>
  <dc:creator>Charlotte QUINT</dc:creator>
  <cp:lastModifiedBy>Sabrina GASSAMA</cp:lastModifiedBy>
  <cp:revision>2</cp:revision>
  <dcterms:created xsi:type="dcterms:W3CDTF">2024-06-26T08:30:14Z</dcterms:created>
  <dcterms:modified xsi:type="dcterms:W3CDTF">2025-11-19T17:31:59Z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52c58dd-e63b-40f1-b1c5-7af95e47d410_Enabled">
    <vt:lpwstr>true</vt:lpwstr>
  </property>
  <property fmtid="{D5CDD505-2E9C-101B-9397-08002B2CF9AE}" pid="3" name="MSIP_Label_c52c58dd-e63b-40f1-b1c5-7af95e47d410_SetDate">
    <vt:lpwstr>2024-06-26T09:20:00Z</vt:lpwstr>
  </property>
  <property fmtid="{D5CDD505-2E9C-101B-9397-08002B2CF9AE}" pid="4" name="MSIP_Label_c52c58dd-e63b-40f1-b1c5-7af95e47d410_Method">
    <vt:lpwstr>Standard</vt:lpwstr>
  </property>
  <property fmtid="{D5CDD505-2E9C-101B-9397-08002B2CF9AE}" pid="5" name="MSIP_Label_c52c58dd-e63b-40f1-b1c5-7af95e47d410_Name">
    <vt:lpwstr>C1 - Standard</vt:lpwstr>
  </property>
  <property fmtid="{D5CDD505-2E9C-101B-9397-08002B2CF9AE}" pid="6" name="MSIP_Label_c52c58dd-e63b-40f1-b1c5-7af95e47d410_SiteId">
    <vt:lpwstr>7dce31e1-0e64-442b-9c26-4c8cc8af1fb1</vt:lpwstr>
  </property>
  <property fmtid="{D5CDD505-2E9C-101B-9397-08002B2CF9AE}" pid="7" name="MSIP_Label_c52c58dd-e63b-40f1-b1c5-7af95e47d410_ActionId">
    <vt:lpwstr>fa248ab2-a1dd-4748-b239-0148c1dfcf0c</vt:lpwstr>
  </property>
  <property fmtid="{D5CDD505-2E9C-101B-9397-08002B2CF9AE}" pid="8" name="MSIP_Label_c52c58dd-e63b-40f1-b1c5-7af95e47d410_ContentBits">
    <vt:lpwstr>0</vt:lpwstr>
  </property>
  <property fmtid="{D5CDD505-2E9C-101B-9397-08002B2CF9AE}" pid="9" name="ContentTypeId">
    <vt:lpwstr>0x01010015C7EAF8B7F6CC41903C74FB7B186C62</vt:lpwstr>
  </property>
  <property fmtid="{D5CDD505-2E9C-101B-9397-08002B2CF9AE}" pid="10" name="_dlc_DocIdItemGuid">
    <vt:lpwstr>da5adf00-6f3c-40ba-89b5-441fb9015ea4</vt:lpwstr>
  </property>
</Properties>
</file>