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253250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FF99"/>
    <a:srgbClr val="66CCFF"/>
    <a:srgbClr val="FF99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0D75C-8DF1-4FEE-A6C3-53985D1ED13E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3F60E-B287-48A8-BC15-6753BF8E8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42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13746-7560-45EC-818A-3478C78F9DF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Helvetica"/>
                <a:sym typeface="Helvetic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5527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62949-FD95-217E-73FB-84522478C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7BD289-0B29-D619-DD67-153D64537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BC9F29-3F08-6AF1-2B06-DBCA0DF15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7E2F91-C46B-7A87-E890-D94D9621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4DE1C4-7B12-4F80-74B5-EB87BBBF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6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140A3-C848-73A0-9183-A4C80203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A69E21-C2A0-17BF-F76A-9ED114124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4FB890-8208-85E2-B791-E33291363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DB3518-51A1-079D-2B20-73D7D591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C3A2D-3F3B-0164-3E6C-CAAFD2E8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84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A939855-66E2-6713-6954-80658A798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184950-DC78-1CE9-9D45-5E5AC75CF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F19048-2E4A-BEF2-EA4D-F7E6827B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A4D586-9E1E-0A20-7272-4EE28FE4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D181AA-1332-3546-6C8A-2471312E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38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9AF36373-29E5-4E52-91A9-4653A72D1DBE}"/>
              </a:ext>
            </a:extLst>
          </p:cNvPr>
          <p:cNvCxnSpPr/>
          <p:nvPr userDrawn="1"/>
        </p:nvCxnSpPr>
        <p:spPr>
          <a:xfrm>
            <a:off x="436346" y="519766"/>
            <a:ext cx="11319310" cy="0"/>
          </a:xfrm>
          <a:prstGeom prst="line">
            <a:avLst/>
          </a:prstGeom>
          <a:ln>
            <a:solidFill>
              <a:srgbClr val="2530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EB5686E0-D12E-4E20-B4BD-F9E63E0B59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463" y="241256"/>
            <a:ext cx="11576028" cy="268889"/>
          </a:xfrm>
        </p:spPr>
        <p:txBody>
          <a:bodyPr>
            <a:normAutofit/>
          </a:bodyPr>
          <a:lstStyle>
            <a:lvl1pPr marL="0" indent="0">
              <a:buNone/>
              <a:defRPr sz="894" b="0">
                <a:solidFill>
                  <a:srgbClr val="2530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F5927FC9-AFBA-4533-BCE9-BF2203BFF6ED}"/>
              </a:ext>
            </a:extLst>
          </p:cNvPr>
          <p:cNvCxnSpPr>
            <a:cxnSpLocks/>
          </p:cNvCxnSpPr>
          <p:nvPr userDrawn="1"/>
        </p:nvCxnSpPr>
        <p:spPr>
          <a:xfrm>
            <a:off x="436345" y="683400"/>
            <a:ext cx="0" cy="317630"/>
          </a:xfrm>
          <a:prstGeom prst="line">
            <a:avLst/>
          </a:prstGeom>
          <a:ln w="38100">
            <a:solidFill>
              <a:srgbClr val="64B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ce réservé du texte 17">
            <a:extLst>
              <a:ext uri="{FF2B5EF4-FFF2-40B4-BE49-F238E27FC236}">
                <a16:creationId xmlns:a16="http://schemas.microsoft.com/office/drawing/2014/main" id="{9FC31AA2-8F3E-43D7-89AE-BB305AEDEA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804" y="654529"/>
            <a:ext cx="11280853" cy="385003"/>
          </a:xfrm>
        </p:spPr>
        <p:txBody>
          <a:bodyPr>
            <a:noAutofit/>
          </a:bodyPr>
          <a:lstStyle>
            <a:lvl1pPr marL="0" indent="0">
              <a:buNone/>
              <a:defRPr sz="178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de la diapositive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A29C038B-63C9-41DE-8C9D-07E34B5851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6349" y="1222415"/>
            <a:ext cx="11409143" cy="4832313"/>
          </a:xfrm>
        </p:spPr>
        <p:txBody>
          <a:bodyPr>
            <a:normAutofit/>
          </a:bodyPr>
          <a:lstStyle>
            <a:lvl1pPr>
              <a:defRPr sz="1625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63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3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3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EA2D97-491A-4D66-BD26-4E74BF34CA8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6FB750-B63F-48B3-B2AE-D180C1864A7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884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3A1D80-BD99-5B76-ED05-B6ADC185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3FC303-7ABB-3C28-1054-408D36E00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98852D-0635-1D06-6AAE-05C54845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E310DF-8032-398B-8DF8-8FE73071F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59E3C2-AB50-19B5-DA4B-482613BCC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78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E0F8CC-7FEA-024F-C2D7-928A43BC6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F235EA-6D1E-A829-EC79-33FEE44DC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81464E-DE93-6909-6D0C-423BE5FC2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CAC3A-07C9-7978-82FB-2D520238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F4341C-5E75-8F58-B0B9-9634253B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2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981B71-3E23-E940-C657-A424EDF2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093AF3-E57D-CB3F-0B60-7A93014FD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A792BEB-F4A8-A928-0BF2-62874AB7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63B5C5-2A71-D4C0-502B-AD659E07E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90790C-ED19-A15D-FED6-E4233215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B3E15B-246C-C355-A14D-517A552E4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39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7C51DD-7303-E57E-E8A1-8C3B71A9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301CC3-1056-5B64-F73E-030C65781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75621A-4D6C-7DF4-FA85-B020927D6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F0B7E4A-2090-BBF7-61E2-EB845650FA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33FF40-0062-F7F7-6411-673E74424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88C4A37-6660-CC47-6FA5-B0393352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BBB5F8C-5C76-987A-49AC-692ADE4BE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A35069A-0B25-CA01-B7A2-5C8A78439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91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7EF88B-707B-143C-62BE-6008C08F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856A08-5B5D-66D6-F6BA-C1D0AAF3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7E6F28-6A2B-F511-60D5-C935FD8D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7B37FB-F963-97D0-1138-556C9234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02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16616F8-92C6-B161-54D8-D9DB09727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15A1254-24FE-C337-5E37-63BD0B18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F2D0A4-D119-FC55-0483-895906ED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62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1AEC2-7FDB-A61D-F8FE-879712C59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85EEE7-9490-2EF0-9FA5-78B4DEB1E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7CE132-BE80-1B1D-3A0B-E45D42788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B8291-7844-EC43-60C7-DC388FA5F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34A560-1F63-FEA7-6AA8-304E6AE44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FCE93D-BDC3-80FE-B5AC-54D3E117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20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6AEFE-A769-7082-5EA4-C10FD0D3C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41F9CF5-AE57-3589-4256-7D17D65A9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6543CF-A481-F40F-25EE-EAAE04BFC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D5C6CB-10C0-E8FA-C8B4-22A64DB8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013901-12D6-BD0A-AB2C-33CA7DBC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1E4C1D-0C82-EB3E-5DBF-1D533914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CA1E08-6AD7-8774-9D9F-6D4BD7FFC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88FB97-E5F8-F8C1-18B4-EF31C8D8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418030-3AD0-F6CC-3751-D9049DD22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D34E9A-B77A-4154-8A7C-86295BD91AF5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6297F3-B1F2-DB16-AEEE-6668C20AC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12B6A8-2D0A-DBEE-9BF4-8E8ACACEF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72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texte, diagramme, nombre, carte&#10;&#10;Description générée automatiquement">
            <a:extLst>
              <a:ext uri="{FF2B5EF4-FFF2-40B4-BE49-F238E27FC236}">
                <a16:creationId xmlns:a16="http://schemas.microsoft.com/office/drawing/2014/main" id="{900BC4F9-8148-D6D2-CD6D-E00564966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855828"/>
            <a:ext cx="5915024" cy="5663484"/>
          </a:xfrm>
          <a:prstGeom prst="rect">
            <a:avLst/>
          </a:prstGeom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63F76DC1-7632-D5C0-BC4D-4597BF9A0675}"/>
              </a:ext>
            </a:extLst>
          </p:cNvPr>
          <p:cNvSpPr/>
          <p:nvPr/>
        </p:nvSpPr>
        <p:spPr>
          <a:xfrm rot="20680671">
            <a:off x="4616445" y="2730319"/>
            <a:ext cx="1188671" cy="2738040"/>
          </a:xfrm>
          <a:prstGeom prst="ellipse">
            <a:avLst/>
          </a:prstGeom>
          <a:solidFill>
            <a:srgbClr val="FF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Espace réservé du texte 1">
            <a:extLst>
              <a:ext uri="{FF2B5EF4-FFF2-40B4-BE49-F238E27FC236}">
                <a16:creationId xmlns:a16="http://schemas.microsoft.com/office/drawing/2014/main" id="{4654EF84-8D70-4868-9720-54377F2D9F6B}"/>
              </a:ext>
            </a:extLst>
          </p:cNvPr>
          <p:cNvSpPr txBox="1">
            <a:spLocks/>
          </p:cNvSpPr>
          <p:nvPr/>
        </p:nvSpPr>
        <p:spPr>
          <a:xfrm>
            <a:off x="358274" y="124119"/>
            <a:ext cx="11576028" cy="268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None/>
              <a:defRPr sz="894" b="0" kern="1200">
                <a:solidFill>
                  <a:srgbClr val="25303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69875" indent="-9525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450850" indent="-889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Courier New" panose="02070309020205020404" pitchFamily="49" charset="0"/>
              <a:buChar char="o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8650" indent="-889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­"/>
              <a:defRPr sz="9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2800" indent="-889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000" b="1" dirty="0">
                <a:sym typeface="Helvetica"/>
              </a:rPr>
              <a:t>Calendrier prévisionnel / Echelonnement des procédures de DSP Paris Petite Couronne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1431E21-9E09-FD5A-D90E-C0E36BCCA5D9}"/>
              </a:ext>
            </a:extLst>
          </p:cNvPr>
          <p:cNvSpPr/>
          <p:nvPr/>
        </p:nvSpPr>
        <p:spPr>
          <a:xfrm rot="20680671">
            <a:off x="1596651" y="1815379"/>
            <a:ext cx="973384" cy="1349297"/>
          </a:xfrm>
          <a:prstGeom prst="ellipse">
            <a:avLst/>
          </a:prstGeom>
          <a:solidFill>
            <a:srgbClr val="FF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A1821D40-023F-5EF3-ADF2-404AC7F78C3D}"/>
              </a:ext>
            </a:extLst>
          </p:cNvPr>
          <p:cNvSpPr/>
          <p:nvPr/>
        </p:nvSpPr>
        <p:spPr>
          <a:xfrm rot="2881897">
            <a:off x="3468567" y="3077053"/>
            <a:ext cx="1218076" cy="1852288"/>
          </a:xfrm>
          <a:prstGeom prst="ellipse">
            <a:avLst/>
          </a:prstGeom>
          <a:solidFill>
            <a:srgbClr val="FF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F828811-750E-F680-FAA7-A1D318879098}"/>
              </a:ext>
            </a:extLst>
          </p:cNvPr>
          <p:cNvSpPr/>
          <p:nvPr/>
        </p:nvSpPr>
        <p:spPr>
          <a:xfrm rot="665949">
            <a:off x="1688928" y="5627801"/>
            <a:ext cx="1534160" cy="682495"/>
          </a:xfrm>
          <a:prstGeom prst="ellipse">
            <a:avLst/>
          </a:prstGeom>
          <a:solidFill>
            <a:srgbClr val="FF99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B6B7A780-C849-0EC4-8E50-2E4C10DB8BC6}"/>
              </a:ext>
            </a:extLst>
          </p:cNvPr>
          <p:cNvSpPr/>
          <p:nvPr/>
        </p:nvSpPr>
        <p:spPr>
          <a:xfrm rot="20650609">
            <a:off x="731343" y="4176974"/>
            <a:ext cx="1355023" cy="791810"/>
          </a:xfrm>
          <a:prstGeom prst="ellipse">
            <a:avLst/>
          </a:prstGeom>
          <a:solidFill>
            <a:srgbClr val="FF99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A8CA64A5-0803-A932-80E8-8A4297D84DFC}"/>
              </a:ext>
            </a:extLst>
          </p:cNvPr>
          <p:cNvSpPr/>
          <p:nvPr/>
        </p:nvSpPr>
        <p:spPr>
          <a:xfrm>
            <a:off x="3807572" y="1176553"/>
            <a:ext cx="1171833" cy="791810"/>
          </a:xfrm>
          <a:prstGeom prst="ellipse">
            <a:avLst/>
          </a:prstGeom>
          <a:solidFill>
            <a:srgbClr val="FF99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0E18C93B-B1A9-F024-43DC-11612494A00A}"/>
              </a:ext>
            </a:extLst>
          </p:cNvPr>
          <p:cNvSpPr/>
          <p:nvPr/>
        </p:nvSpPr>
        <p:spPr>
          <a:xfrm rot="2686602">
            <a:off x="3007200" y="1957178"/>
            <a:ext cx="1417324" cy="1625195"/>
          </a:xfrm>
          <a:prstGeom prst="ellipse">
            <a:avLst/>
          </a:prstGeom>
          <a:solidFill>
            <a:srgbClr val="66CC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B6FF6E89-EA5B-0178-DF54-EF4B1A3B1027}"/>
              </a:ext>
            </a:extLst>
          </p:cNvPr>
          <p:cNvSpPr/>
          <p:nvPr/>
        </p:nvSpPr>
        <p:spPr>
          <a:xfrm rot="20840077">
            <a:off x="595727" y="2642820"/>
            <a:ext cx="1420234" cy="1617256"/>
          </a:xfrm>
          <a:prstGeom prst="ellipse">
            <a:avLst/>
          </a:prstGeom>
          <a:solidFill>
            <a:srgbClr val="66CC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43D9F1C4-BDB1-DF4B-AABF-95A727304BBB}"/>
              </a:ext>
            </a:extLst>
          </p:cNvPr>
          <p:cNvSpPr/>
          <p:nvPr/>
        </p:nvSpPr>
        <p:spPr>
          <a:xfrm>
            <a:off x="2379875" y="1374932"/>
            <a:ext cx="876451" cy="1732272"/>
          </a:xfrm>
          <a:prstGeom prst="ellipse">
            <a:avLst/>
          </a:prstGeom>
          <a:solidFill>
            <a:srgbClr val="66CC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7BF89B0-6462-66EB-4766-97E55669FE04}"/>
              </a:ext>
            </a:extLst>
          </p:cNvPr>
          <p:cNvSpPr/>
          <p:nvPr/>
        </p:nvSpPr>
        <p:spPr>
          <a:xfrm rot="4523242">
            <a:off x="3140629" y="4239177"/>
            <a:ext cx="837256" cy="1555436"/>
          </a:xfrm>
          <a:prstGeom prst="ellipse">
            <a:avLst/>
          </a:prstGeom>
          <a:solidFill>
            <a:srgbClr val="99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D96566F3-C9D6-628C-1007-73EA64D13A60}"/>
              </a:ext>
            </a:extLst>
          </p:cNvPr>
          <p:cNvSpPr/>
          <p:nvPr/>
        </p:nvSpPr>
        <p:spPr>
          <a:xfrm rot="20921209">
            <a:off x="2388374" y="4162727"/>
            <a:ext cx="1063152" cy="1866892"/>
          </a:xfrm>
          <a:prstGeom prst="ellipse">
            <a:avLst/>
          </a:prstGeom>
          <a:solidFill>
            <a:srgbClr val="99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9BEAF8BE-5A48-0742-B72F-229ACC50FA45}"/>
              </a:ext>
            </a:extLst>
          </p:cNvPr>
          <p:cNvSpPr/>
          <p:nvPr/>
        </p:nvSpPr>
        <p:spPr>
          <a:xfrm rot="6861403">
            <a:off x="2493768" y="2567439"/>
            <a:ext cx="883974" cy="1886812"/>
          </a:xfrm>
          <a:prstGeom prst="ellipse">
            <a:avLst/>
          </a:prstGeom>
          <a:solidFill>
            <a:srgbClr val="CC66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4FC7635-285D-C9B4-2F76-E6AE9AF990E3}"/>
              </a:ext>
            </a:extLst>
          </p:cNvPr>
          <p:cNvSpPr/>
          <p:nvPr/>
        </p:nvSpPr>
        <p:spPr>
          <a:xfrm rot="382670">
            <a:off x="1791204" y="3626740"/>
            <a:ext cx="1135651" cy="1215949"/>
          </a:xfrm>
          <a:prstGeom prst="ellipse">
            <a:avLst/>
          </a:prstGeom>
          <a:solidFill>
            <a:srgbClr val="CC66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5BD98C-AD0B-38D5-DF2C-B81FF3D44B77}"/>
              </a:ext>
            </a:extLst>
          </p:cNvPr>
          <p:cNvSpPr/>
          <p:nvPr/>
        </p:nvSpPr>
        <p:spPr>
          <a:xfrm flipV="1">
            <a:off x="6199197" y="1968363"/>
            <a:ext cx="5943600" cy="577883"/>
          </a:xfrm>
          <a:prstGeom prst="rect">
            <a:avLst/>
          </a:prstGeom>
          <a:solidFill>
            <a:srgbClr val="F3F3CA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34D32F-1A92-DBB5-9C91-C893D93B321B}"/>
              </a:ext>
            </a:extLst>
          </p:cNvPr>
          <p:cNvSpPr/>
          <p:nvPr/>
        </p:nvSpPr>
        <p:spPr>
          <a:xfrm flipV="1">
            <a:off x="6199197" y="2650215"/>
            <a:ext cx="5943600" cy="577883"/>
          </a:xfrm>
          <a:prstGeom prst="rect">
            <a:avLst/>
          </a:prstGeom>
          <a:solidFill>
            <a:srgbClr val="DCB3B2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86D1-6CF9-1CC3-A06A-896C0CAC97F9}"/>
              </a:ext>
            </a:extLst>
          </p:cNvPr>
          <p:cNvSpPr/>
          <p:nvPr/>
        </p:nvSpPr>
        <p:spPr>
          <a:xfrm flipV="1">
            <a:off x="6199196" y="3310395"/>
            <a:ext cx="5943598" cy="967699"/>
          </a:xfrm>
          <a:prstGeom prst="rect">
            <a:avLst/>
          </a:prstGeom>
          <a:solidFill>
            <a:srgbClr val="B6DFF3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2AA938-FD52-EB3E-EB80-32A71D236468}"/>
              </a:ext>
            </a:extLst>
          </p:cNvPr>
          <p:cNvSpPr/>
          <p:nvPr/>
        </p:nvSpPr>
        <p:spPr>
          <a:xfrm flipV="1">
            <a:off x="6199197" y="5034778"/>
            <a:ext cx="5943598" cy="587407"/>
          </a:xfrm>
          <a:prstGeom prst="rect">
            <a:avLst/>
          </a:prstGeom>
          <a:solidFill>
            <a:srgbClr val="E0B7F4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9F0DE4-D62A-D001-5503-4070833CBE1C}"/>
              </a:ext>
            </a:extLst>
          </p:cNvPr>
          <p:cNvSpPr/>
          <p:nvPr/>
        </p:nvSpPr>
        <p:spPr>
          <a:xfrm flipV="1">
            <a:off x="6199195" y="4364730"/>
            <a:ext cx="5943599" cy="577883"/>
          </a:xfrm>
          <a:prstGeom prst="rect">
            <a:avLst/>
          </a:prstGeom>
          <a:solidFill>
            <a:srgbClr val="CCF5CC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8F9B4CE-3165-28BD-10C5-D160E7A74B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7286" y="1551964"/>
            <a:ext cx="5962286" cy="407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7121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</Words>
  <Application>Microsoft Office PowerPoint</Application>
  <PresentationFormat>Grand écran</PresentationFormat>
  <Paragraphs>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Thème Office</vt:lpstr>
      <vt:lpstr>Présentation PowerPoint</vt:lpstr>
    </vt:vector>
  </TitlesOfParts>
  <Company>ILE DE FRANCE MOBILITES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Alexis CARLO</dc:creator>
  <cp:lastModifiedBy>Laure CHASLIN</cp:lastModifiedBy>
  <cp:revision>12</cp:revision>
  <dcterms:created xsi:type="dcterms:W3CDTF">2024-05-21T08:51:59Z</dcterms:created>
  <dcterms:modified xsi:type="dcterms:W3CDTF">2025-02-03T15:50:55Z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52c58dd-e63b-40f1-b1c5-7af95e47d410_Enabled">
    <vt:lpwstr>true</vt:lpwstr>
  </property>
  <property fmtid="{D5CDD505-2E9C-101B-9397-08002B2CF9AE}" pid="3" name="MSIP_Label_c52c58dd-e63b-40f1-b1c5-7af95e47d410_SetDate">
    <vt:lpwstr>2024-05-21T12:31:43Z</vt:lpwstr>
  </property>
  <property fmtid="{D5CDD505-2E9C-101B-9397-08002B2CF9AE}" pid="4" name="MSIP_Label_c52c58dd-e63b-40f1-b1c5-7af95e47d410_Method">
    <vt:lpwstr>Standard</vt:lpwstr>
  </property>
  <property fmtid="{D5CDD505-2E9C-101B-9397-08002B2CF9AE}" pid="5" name="MSIP_Label_c52c58dd-e63b-40f1-b1c5-7af95e47d410_Name">
    <vt:lpwstr>C1 - Standard</vt:lpwstr>
  </property>
  <property fmtid="{D5CDD505-2E9C-101B-9397-08002B2CF9AE}" pid="6" name="MSIP_Label_c52c58dd-e63b-40f1-b1c5-7af95e47d410_SiteId">
    <vt:lpwstr>7dce31e1-0e64-442b-9c26-4c8cc8af1fb1</vt:lpwstr>
  </property>
  <property fmtid="{D5CDD505-2E9C-101B-9397-08002B2CF9AE}" pid="7" name="MSIP_Label_c52c58dd-e63b-40f1-b1c5-7af95e47d410_ActionId">
    <vt:lpwstr>ad5948c2-c36e-42b0-b809-973013606012</vt:lpwstr>
  </property>
  <property fmtid="{D5CDD505-2E9C-101B-9397-08002B2CF9AE}" pid="8" name="MSIP_Label_c52c58dd-e63b-40f1-b1c5-7af95e47d410_ContentBits">
    <vt:lpwstr>0</vt:lpwstr>
  </property>
</Properties>
</file>